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35"/>
  </p:notesMasterIdLst>
  <p:sldIdLst>
    <p:sldId id="257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9" r:id="rId33"/>
    <p:sldId id="290" r:id="rId34"/>
  </p:sldIdLst>
  <p:sldSz cx="9144000" cy="5143500" type="screen16x9"/>
  <p:notesSz cx="6858000" cy="9144000"/>
  <p:embeddedFontLst>
    <p:embeddedFont>
      <p:font typeface="Bahnschrift" panose="020B0502040204020203" pitchFamily="34" charset="0"/>
      <p:regular r:id="rId36"/>
      <p:bold r:id="rId37"/>
    </p:embeddedFont>
    <p:embeddedFont>
      <p:font typeface="Bebas Neue" panose="020B0606020202050201" pitchFamily="34" charset="0"/>
      <p:regular r:id="rId38"/>
    </p:embeddedFont>
    <p:embeddedFont>
      <p:font typeface="Helvetica Neue" panose="020B0604020202020204" charset="0"/>
      <p:regular r:id="rId39"/>
      <p:bold r:id="rId40"/>
      <p:italic r:id="rId41"/>
      <p:boldItalic r:id="rId42"/>
    </p:embeddedFont>
    <p:embeddedFont>
      <p:font typeface="Roboto" panose="02000000000000000000" pitchFamily="2" charset="0"/>
      <p:regular r:id="rId43"/>
      <p:bold r:id="rId44"/>
      <p:italic r:id="rId45"/>
      <p:boldItalic r:id="rId4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24">
          <p15:clr>
            <a:srgbClr val="747775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2" roundtripDataSignature="AMtx7mi1TDexlVtCi+Deuq4Y4UeyH7Dv3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43" autoAdjust="0"/>
    <p:restoredTop sz="94660"/>
  </p:normalViewPr>
  <p:slideViewPr>
    <p:cSldViewPr snapToGrid="0">
      <p:cViewPr varScale="1">
        <p:scale>
          <a:sx n="76" d="100"/>
          <a:sy n="76" d="100"/>
        </p:scale>
        <p:origin x="77" y="763"/>
      </p:cViewPr>
      <p:guideLst>
        <p:guide orient="horz" pos="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4.fntdata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font" Target="fonts/font7.fntdata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font" Target="fonts/font1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font" Target="fonts/font9.fntdata"/><Relationship Id="rId52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7.xml"/><Relationship Id="rId41" Type="http://schemas.openxmlformats.org/officeDocument/2006/relationships/font" Target="fonts/font6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712693d879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g3712693d879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4" name="Google Shape;394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3" name="Google Shape;40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2" name="Google Shape;422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1" name="Google Shape;431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0" name="Google Shape;44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5" name="Google Shape;52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4" name="Google Shape;534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3" name="Google Shape;543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3" name="Google Shape;553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2" name="Google Shape;562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1" name="Google Shape;57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0" name="Google Shape;580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8" name="Google Shape;598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7" name="Google Shape;607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Google Shape;615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16" name="Google Shape;616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4" name="Google Shape;634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0" name="Google Shape;720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3713700552f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9" name="Google Shape;729;g3713700552f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3" name="Google Shape;743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7" name="Google Shape;31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1" name="Google Shape;351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5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5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5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5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6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6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8" name="Google Shape;58;p6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70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70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7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712693d879_0_2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g3712693d879_0_2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8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g3712693d879_0_214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1" name="Google Shape;71;g3712693d879_0_214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g3712693d879_0_21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712693d879_0_22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712693d879_0_22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77" name="Google Shape;77;g3712693d879_0_22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712693d879_0_22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3712693d879_0_22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3712693d879_0_22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g3712693d879_0_22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g3712693d879_0_22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12693d879_0_231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3712693d879_0_23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g3712693d879_0_23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3712693d879_0_23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9" name="Google Shape;89;g3712693d879_0_231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90" name="Google Shape;90;g3712693d879_0_2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712693d879_0_238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g3712693d879_0_23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g3712693d879_0_23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95" name="Google Shape;95;g3712693d879_0_2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712693d879_0_243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g3712693d879_0_243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g3712693d879_0_243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0" name="Google Shape;100;g3712693d879_0_243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g3712693d879_0_24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12693d879_0_249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04" name="Google Shape;104;g3712693d879_0_24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712693d879_0_252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g3712693d879_0_252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g3712693d879_0_25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g3712693d879_0_252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10" name="Google Shape;110;g3712693d879_0_25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1" name="Google Shape;111;g3712693d879_0_25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12693d879_0_259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g3712693d879_0_259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3712693d879_0_259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116" name="Google Shape;116;g3712693d879_0_25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712693d879_0_264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9" name="Google Shape;119;g3712693d879_0_264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20" name="Google Shape;120;g3712693d879_0_26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713700552f_0_88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g3713700552f_0_88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745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g3713700552f_0_88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29" name="Google Shape;129;g3713700552f_0_88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0" name="Google Shape;130;g3713700552f_0_8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713700552f_0_9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713700552f_0_96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35" name="Google Shape;135;g3713700552f_0_9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713700552f_0_99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3713700552f_0_99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3713700552f_0_9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3713700552f_0_9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g3713700552f_0_9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713700552f_0_10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3713700552f_0_10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3713700552f_0_10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3713700552f_0_10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7" name="Google Shape;147;g3713700552f_0_10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48" name="Google Shape;148;g3713700552f_0_10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13700552f_0_112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3713700552f_0_112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g3713700552f_0_11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g3713700552f_0_1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713700552f_0_11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3713700552f_0_11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g3713700552f_0_11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58" name="Google Shape;158;g3713700552f_0_11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g3713700552f_0_11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62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9" name="Google Shape;19;p6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713700552f_0_123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62" name="Google Shape;162;g3713700552f_0_12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713700552f_0_12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3713700552f_0_126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3713700552f_0_126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7" name="Google Shape;167;g3713700552f_0_126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8" name="Google Shape;168;g3713700552f_0_1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9" name="Google Shape;169;g3713700552f_0_12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713700552f_0_133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g3713700552f_0_133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3713700552f_0_133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4" name="Google Shape;174;g3713700552f_0_13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13700552f_0_138"/>
          <p:cNvSpPr txBox="1">
            <a:spLocks noGrp="1"/>
          </p:cNvSpPr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7" name="Google Shape;177;g3713700552f_0_138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g3713700552f_0_13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3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63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63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6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6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64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6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5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65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6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7" name="Google Shape;37;p6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6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66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66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66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6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7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" name="Google Shape;46;p6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8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68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6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68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2" name="Google Shape;52;p6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6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5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12693d879_0_210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5" name="Google Shape;65;g3712693d879_0_210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66" name="Google Shape;66;g3712693d879_0_2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13700552f_0_8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3" name="Google Shape;123;g3713700552f_0_8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124" name="Google Shape;124;g3713700552f_0_8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a.lara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salvandomiterritorio.umh.es/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hyperlink" Target="https://creativecommons.org/licenses/by-nc-nd/4.0/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bivars@umh.es" TargetMode="Externa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12693d879_0_198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g3712693d879_0_198"/>
          <p:cNvSpPr txBox="1"/>
          <p:nvPr/>
        </p:nvSpPr>
        <p:spPr>
          <a:xfrm>
            <a:off x="539750" y="900114"/>
            <a:ext cx="8096400" cy="1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Salvan</a:t>
            </a:r>
            <a:r>
              <a:rPr lang="es" sz="4000">
                <a:solidFill>
                  <a:schemeClr val="dk2"/>
                </a:solidFill>
              </a:rPr>
              <a:t>t el meu territori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</a:t>
            </a:r>
            <a:r>
              <a:rPr lang="es" sz="3000">
                <a:solidFill>
                  <a:srgbClr val="C00000"/>
                </a:solidFill>
              </a:rPr>
              <a:t>Divulgar lúdicament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192" name="Google Shape;192;g3712693d879_0_198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193" name="Google Shape;193;g3712693d879_0_198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194" name="Google Shape;194;g3712693d879_0_198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5" name="Google Shape;195;g3712693d879_0_198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196" name="Google Shape;196;g3712693d879_0_198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g3712693d879_0_19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8" name="Google Shape;198;g3712693d879_0_198"/>
          <p:cNvSpPr txBox="1"/>
          <p:nvPr/>
        </p:nvSpPr>
        <p:spPr>
          <a:xfrm>
            <a:off x="539750" y="2454616"/>
            <a:ext cx="8096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4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En </a:t>
            </a:r>
            <a:r>
              <a:rPr lang="es" i="1">
                <a:solidFill>
                  <a:schemeClr val="dk2"/>
                </a:solidFill>
              </a:rPr>
              <a:t>Salvant el meu territori </a:t>
            </a:r>
            <a:r>
              <a:rPr lang="es">
                <a:solidFill>
                  <a:schemeClr val="dk2"/>
                </a:solidFill>
              </a:rPr>
              <a:t>et proposem les accions i formats següents que entremesclen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l'entreteniment i la cultura amb els objectius de: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Facilitar la comprensió de conceptes de manera més profunda.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Augmentar l'interés i la motivació pel tema.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Promoure l'aprenentatge actiu mitjançant la participació activa i el pensament crític.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Desenvolupar habilitats socials promovent el treball en equip, la comunicació i la col·laboració.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Fomentar la curiositat i l'exploració en un entorn distés i segur.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90" name="Google Shape;390;p3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35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Acció 1. Vídeo 360º (models femenins)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 i="1">
                <a:solidFill>
                  <a:schemeClr val="dk2"/>
                </a:solidFill>
              </a:rPr>
              <a:t>En la pell de...</a:t>
            </a:r>
            <a:r>
              <a:rPr lang="es" sz="1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són reportatges a models femenins propers a la ciència i relacionats amb el projecte, amb els quals mostrar formalment que l'entorn i les accions que desenvolupen enriqueixen el missatge. L'objectiu serà posar en relleu la desigualtat de gènere en la ciència. Per a aquest fi s'empraran les ulleres de realitat virtual com a dispositiu de consum buscant una sensació augmentada d'estar al lloc experimentat el que passa, connectant d'una manera més profunda amb personatges protagonistes i les seues històries, i fomentant la conscienciació i la presa de perspectiva. Igualment, educar al públic objectiu en l'ús d'aquest format immersiu que cada dia està més present a les cases a través de l'entreteniment audiovisual.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8" name="Google Shape;398;p3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99" name="Google Shape;399;p35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0" name="Google Shape;400;p3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36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Acción 2. </a:t>
            </a:r>
            <a:r>
              <a:rPr lang="es">
                <a:solidFill>
                  <a:srgbClr val="C00000"/>
                </a:solidFill>
              </a:rPr>
              <a:t>Sèrie de pòdcasts (d'humor i divulgació)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s">
                <a:solidFill>
                  <a:schemeClr val="dk2"/>
                </a:solidFill>
              </a:rPr>
              <a:t>Sèrie de pòdcasts breus, a tall d'entrevista, en la qual l'alumnat dels centres entrevistarà membres de l'equip investigador sobre el projecte. L'entrevista seguirà un sèrie de preguntes les respostes de les quals donen a conéixer els objectius i resultats del projecte, però que, alhora, en to humorístic, desvelen tots els pèls i senyals, dificultats i com s'han resolt, el que més i menys ha agradat, etc. S'oferirà una visió humana del procés en què, encara que siguen estudiants amb altes capacitats, també enfronten dificultats i ens raonen com les han resolt.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UMH posa a l'abast de l'equip la Ràdio UMH als campus d'Alacant o Sant Joan.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 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36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08" name="Google Shape;408;p36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3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37"/>
          <p:cNvSpPr txBox="1"/>
          <p:nvPr/>
        </p:nvSpPr>
        <p:spPr>
          <a:xfrm>
            <a:off x="539748" y="1481176"/>
            <a:ext cx="4965545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3. Representació teatral (d'humor i divulgació)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 i="1">
                <a:solidFill>
                  <a:schemeClr val="dk2"/>
                </a:solidFill>
              </a:rPr>
              <a:t>Com es fa un pòster per a una fira de ciència.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trama se centrarà en un grup d'alumnes que ha de fer el pòster del seu projecte d'investigació perquè l'endemà haurà de presentar-lo a la fira de ciències del seu centre. Aquesta excusa argumental serveix per a parar atenció als diàlegs i aportar diferents punts de vista (el personatge més científic, el que s'interessa més per l'art, el defensor del medi ambient, el que diu que no li agrada res d'això, etc.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6" name="Google Shape;41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81996" y="1693502"/>
            <a:ext cx="2549885" cy="2549885"/>
          </a:xfrm>
          <a:prstGeom prst="rect">
            <a:avLst/>
          </a:prstGeom>
          <a:noFill/>
          <a:ln>
            <a:noFill/>
          </a:ln>
        </p:spPr>
      </p:pic>
      <p:sp>
        <p:nvSpPr>
          <p:cNvPr id="417" name="Google Shape;417;p3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18" name="Google Shape;418;p37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3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38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3. Representació teatral (d'humor i divulgació)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0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>
                <a:solidFill>
                  <a:schemeClr val="dk2"/>
                </a:solidFill>
              </a:rPr>
              <a:t>Diferents personatges amb enfocaments amb els quals es puga identificar l'alumnat actual (igualment, pensant en interdisciplinarietat). Es promourà el fet que els diàlegs se centren i conviden a la reflexió crítica sobre pros i contres /mites de l'objecte d'investigació tot "concloent-ne" les bondats ben argumentades per a un públic d'edats similars a les dels i les protagonistes. A més, durant l'obra s'aclariran les diferents fases d'un projecte d'investigació i la seua rellevància. S'usarà un suport gran movible (pissarra) que simule el pòster i amb veta adherent o imants s'hi aniran col·locant i llevant els diferents components del pòster durant l'obra. El resultat, imprés en una quartilla, es repartirà entre els assistents al final de l'obra i també estarà disponible al web del projecte mitjançant QR.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38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27" name="Google Shape;427;p38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3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4" name="Google Shape;434;p39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Acció 4. Joc de Terra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br>
              <a:rPr lang="es" sz="1400" b="1" i="0" u="none" strike="noStrike" cap="none">
                <a:solidFill>
                  <a:srgbClr val="99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s" i="1">
                <a:solidFill>
                  <a:schemeClr val="dk2"/>
                </a:solidFill>
              </a:rPr>
              <a:t>Amb els peus en la ciència.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Es tracta d'un tauler gegant en el qual les fitxes seran les persones jugadores que aniran resolent reptes fins a arribar a la casella final. Els reptes se centraran en qüestions relacionades amb el seu projecte d'investigació: resultats, mites, mètodes, etc. I, a les proves, teòriques i físiques, es fomentarà el treball en equip. Hi jugarà tota la classe, o un grup gran en el cas d'esdeveniments, i cada jugadora o jugador tindrà un rol (haurà d'interpretar un paper i caracteritzar-se). Les regles i estratègia del joc seran flexibles perquè cada equip d'investigació les configure segons les necessitats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 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p39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436" name="Google Shape;436;p3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7" name="Google Shape;437;p3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0"/>
          <p:cNvSpPr/>
          <p:nvPr/>
        </p:nvSpPr>
        <p:spPr>
          <a:xfrm rot="10800000" flipH="1">
            <a:off x="2337718" y="3934534"/>
            <a:ext cx="2565401" cy="521699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40"/>
          <p:cNvSpPr/>
          <p:nvPr/>
        </p:nvSpPr>
        <p:spPr>
          <a:xfrm rot="-5168739">
            <a:off x="1522852" y="1100049"/>
            <a:ext cx="1299282" cy="2188411"/>
          </a:xfrm>
          <a:prstGeom prst="wedgeEllipseCallout">
            <a:avLst>
              <a:gd name="adj1" fmla="val -43443"/>
              <a:gd name="adj2" fmla="val 50082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p40"/>
          <p:cNvSpPr txBox="1"/>
          <p:nvPr/>
        </p:nvSpPr>
        <p:spPr>
          <a:xfrm>
            <a:off x="1104813" y="1734279"/>
            <a:ext cx="2081711" cy="110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Quin d'aquests formats us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agrada més? Quins podríeu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arribar a desenvolupar?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6" name="Google Shape;446;p40"/>
          <p:cNvSpPr/>
          <p:nvPr/>
        </p:nvSpPr>
        <p:spPr>
          <a:xfrm rot="10800000" flipH="1">
            <a:off x="4503859" y="3593134"/>
            <a:ext cx="2651106" cy="887236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40"/>
          <p:cNvSpPr/>
          <p:nvPr/>
        </p:nvSpPr>
        <p:spPr>
          <a:xfrm rot="-5400000">
            <a:off x="7137747" y="1947937"/>
            <a:ext cx="574205" cy="762932"/>
          </a:xfrm>
          <a:prstGeom prst="cloudCallout">
            <a:avLst>
              <a:gd name="adj1" fmla="val -81038"/>
              <a:gd name="adj2" fmla="val -51754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40"/>
          <p:cNvSpPr/>
          <p:nvPr/>
        </p:nvSpPr>
        <p:spPr>
          <a:xfrm rot="-5400000">
            <a:off x="4500641" y="1998429"/>
            <a:ext cx="574205" cy="762932"/>
          </a:xfrm>
          <a:prstGeom prst="cloudCallout">
            <a:avLst>
              <a:gd name="adj1" fmla="val -91567"/>
              <a:gd name="adj2" fmla="val 28974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40"/>
          <p:cNvSpPr/>
          <p:nvPr/>
        </p:nvSpPr>
        <p:spPr>
          <a:xfrm rot="-5400000">
            <a:off x="5670072" y="1359559"/>
            <a:ext cx="574205" cy="762932"/>
          </a:xfrm>
          <a:prstGeom prst="cloudCallout">
            <a:avLst>
              <a:gd name="adj1" fmla="val -134998"/>
              <a:gd name="adj2" fmla="val 13620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0" name="Google Shape;450;p40"/>
          <p:cNvGrpSpPr/>
          <p:nvPr/>
        </p:nvGrpSpPr>
        <p:grpSpPr>
          <a:xfrm>
            <a:off x="6350888" y="2681264"/>
            <a:ext cx="681277" cy="1416991"/>
            <a:chOff x="3077675" y="861691"/>
            <a:chExt cx="736858" cy="1532594"/>
          </a:xfrm>
        </p:grpSpPr>
        <p:sp>
          <p:nvSpPr>
            <p:cNvPr id="451" name="Google Shape;451;p40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0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0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0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0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0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0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0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0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0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0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0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0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65" name="Google Shape;465;p40"/>
          <p:cNvGrpSpPr/>
          <p:nvPr/>
        </p:nvGrpSpPr>
        <p:grpSpPr>
          <a:xfrm>
            <a:off x="5572317" y="2661131"/>
            <a:ext cx="676835" cy="1352829"/>
            <a:chOff x="4212091" y="4614060"/>
            <a:chExt cx="732054" cy="1463198"/>
          </a:xfrm>
        </p:grpSpPr>
        <p:sp>
          <p:nvSpPr>
            <p:cNvPr id="466" name="Google Shape;466;p40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0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0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0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0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0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0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0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0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0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6" name="Google Shape;476;p40"/>
          <p:cNvGrpSpPr/>
          <p:nvPr/>
        </p:nvGrpSpPr>
        <p:grpSpPr>
          <a:xfrm>
            <a:off x="4816224" y="3014375"/>
            <a:ext cx="727414" cy="1281986"/>
            <a:chOff x="2892615" y="3011549"/>
            <a:chExt cx="786759" cy="1386575"/>
          </a:xfrm>
        </p:grpSpPr>
        <p:sp>
          <p:nvSpPr>
            <p:cNvPr id="477" name="Google Shape;477;p40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0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0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0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0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0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0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0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0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0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0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0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0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0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0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92" name="Google Shape;492;p40"/>
          <p:cNvGrpSpPr/>
          <p:nvPr/>
        </p:nvGrpSpPr>
        <p:grpSpPr>
          <a:xfrm>
            <a:off x="3182904" y="2332232"/>
            <a:ext cx="903849" cy="1915711"/>
            <a:chOff x="450718" y="3715931"/>
            <a:chExt cx="894911" cy="2302979"/>
          </a:xfrm>
        </p:grpSpPr>
        <p:sp>
          <p:nvSpPr>
            <p:cNvPr id="493" name="Google Shape;493;p40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40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40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40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40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40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499" name="Google Shape;499;p40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500" name="Google Shape;500;p40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40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40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40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40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40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06" name="Google Shape;506;p40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40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40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40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40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11" name="Google Shape;511;p40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512" name="Google Shape;512;p40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40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40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15" name="Google Shape;515;p40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516" name="Google Shape;516;p40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40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18" name="Google Shape;518;p40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40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0" name="Google Shape;520;p4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521" name="Google Shape;521;p4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4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4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8" name="Google Shape;528;p41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Un joc és un sistema en el qual les persones jugadores participen en un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repte</a:t>
            </a:r>
            <a:r>
              <a:rPr lang="es">
                <a:solidFill>
                  <a:schemeClr val="dk2"/>
                </a:solidFill>
              </a:rPr>
              <a:t> abstracte,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definit per regles</a:t>
            </a:r>
            <a:r>
              <a:rPr lang="es">
                <a:solidFill>
                  <a:schemeClr val="dk2"/>
                </a:solidFill>
              </a:rPr>
              <a:t>,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interactivitat i retroacció</a:t>
            </a:r>
            <a:r>
              <a:rPr lang="es">
                <a:solidFill>
                  <a:schemeClr val="dk2"/>
                </a:solidFill>
              </a:rPr>
              <a:t>, que es tradueix en un resultat quantificable que sovint provoca una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reacció emocional </a:t>
            </a:r>
            <a:r>
              <a:rPr lang="es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(Kapp, 2012, 7)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Un joc és inherentment divertit i motivador:</a:t>
            </a:r>
            <a:endParaRPr/>
          </a:p>
          <a:p>
            <a:pPr marL="2857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Diversió:</a:t>
            </a:r>
            <a:r>
              <a:rPr lang="es">
                <a:solidFill>
                  <a:schemeClr val="dk2"/>
                </a:solidFill>
              </a:rPr>
              <a:t> genera gaudi propi i satisfacció. Ens submergim en un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 món diferent</a:t>
            </a:r>
            <a:r>
              <a:rPr lang="es">
                <a:solidFill>
                  <a:schemeClr val="dk2"/>
                </a:solidFill>
              </a:rPr>
              <a:t>, on podem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relaxar-nos i divertir-nos.</a:t>
            </a:r>
            <a:r>
              <a:rPr lang="es">
                <a:solidFill>
                  <a:schemeClr val="dk2"/>
                </a:solidFill>
              </a:rPr>
              <a:t> I fomenta a i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maginació i la creativitat.</a:t>
            </a:r>
            <a:endParaRPr>
              <a:solidFill>
                <a:schemeClr val="dk2"/>
              </a:solidFill>
              <a:highlight>
                <a:srgbClr val="CBBFC3"/>
              </a:highlight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Motivació:</a:t>
            </a:r>
            <a:r>
              <a:rPr lang="es">
                <a:solidFill>
                  <a:schemeClr val="dk2"/>
                </a:solidFill>
              </a:rPr>
              <a:t> desafiaments que ens motiven a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superar-nos i assoliments </a:t>
            </a:r>
            <a:r>
              <a:rPr lang="es">
                <a:solidFill>
                  <a:schemeClr val="dk2"/>
                </a:solidFill>
              </a:rPr>
              <a:t>que són molt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gratificants.</a:t>
            </a:r>
            <a:endParaRPr>
              <a:solidFill>
                <a:schemeClr val="dk2"/>
              </a:solidFill>
              <a:highlight>
                <a:srgbClr val="CBBFC3"/>
              </a:highlight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Aprenentatge significatiu: </a:t>
            </a:r>
            <a:r>
              <a:rPr lang="es">
                <a:solidFill>
                  <a:schemeClr val="dk2"/>
                </a:solidFill>
              </a:rPr>
              <a:t>s'aprén </a:t>
            </a:r>
            <a:r>
              <a:rPr lang="es">
                <a:solidFill>
                  <a:schemeClr val="dk2"/>
                </a:solidFill>
                <a:highlight>
                  <a:srgbClr val="CBBFC3"/>
                </a:highlight>
              </a:rPr>
              <a:t>fent i experimentant,</a:t>
            </a:r>
            <a:r>
              <a:rPr lang="es">
                <a:solidFill>
                  <a:schemeClr val="dk2"/>
                </a:solidFill>
              </a:rPr>
              <a:t> de forma activa.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1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30" name="Google Shape;530;p4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1" name="Google Shape;531;p4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4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7" name="Google Shape;537;p42"/>
          <p:cNvSpPr txBox="1"/>
          <p:nvPr/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Game Based Learning (GBL) o Aprenentatge Basat en Jocs (ABJ)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L'ABJ consisteix a utilitzar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jocs amb l'objectiu d'aprendre per mitjà d'ells.</a:t>
            </a:r>
            <a:r>
              <a:rPr lang="es">
                <a:solidFill>
                  <a:schemeClr val="dk2"/>
                </a:solidFill>
              </a:rPr>
              <a:t> El joc esdevé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el vehicle per a realitzar un aprenentatge o per a treballar un concepte determinat.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Es dissenya un joc específicament amb fins educatius.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Experiència immersiva.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Serious Games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Escape Room educativ</a:t>
            </a:r>
            <a:r>
              <a:rPr lang="es">
                <a:solidFill>
                  <a:schemeClr val="dk2"/>
                </a:solidFill>
              </a:rPr>
              <a:t>e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Breakouts educati</a:t>
            </a:r>
            <a:r>
              <a:rPr lang="es">
                <a:solidFill>
                  <a:schemeClr val="dk2"/>
                </a:solidFill>
              </a:rPr>
              <a:t>u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4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39" name="Google Shape;539;p4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4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43"/>
          <p:cNvSpPr txBox="1"/>
          <p:nvPr/>
        </p:nvSpPr>
        <p:spPr>
          <a:xfrm>
            <a:off x="539748" y="1481176"/>
            <a:ext cx="3510817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Hunicke, Leblanc y Zubek (2004)</a:t>
            </a:r>
            <a:r>
              <a:rPr lang="es">
                <a:solidFill>
                  <a:schemeClr val="dk2"/>
                </a:solidFill>
              </a:rPr>
              <a:t> 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lang="es">
                <a:solidFill>
                  <a:schemeClr val="dk2"/>
                </a:solidFill>
              </a:rPr>
              <a:t>efineixen tres tipus diferents d'elements: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Mecàniques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Dinàmiques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Estètica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47" name="Google Shape;547;p43"/>
          <p:cNvPicPr preferRelativeResize="0"/>
          <p:nvPr/>
        </p:nvPicPr>
        <p:blipFill rotWithShape="1">
          <a:blip r:embed="rId3">
            <a:alphaModFix/>
          </a:blip>
          <a:srcRect t="12342"/>
          <a:stretch/>
        </p:blipFill>
        <p:spPr>
          <a:xfrm>
            <a:off x="4587875" y="988920"/>
            <a:ext cx="4064000" cy="3562443"/>
          </a:xfrm>
          <a:prstGeom prst="rect">
            <a:avLst/>
          </a:prstGeom>
          <a:noFill/>
          <a:ln>
            <a:noFill/>
          </a:ln>
        </p:spPr>
      </p:pic>
      <p:sp>
        <p:nvSpPr>
          <p:cNvPr id="548" name="Google Shape;548;p4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49" name="Google Shape;549;p4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0" name="Google Shape;550;p4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 txBox="1">
            <a:spLocks noGrp="1"/>
          </p:cNvSpPr>
          <p:nvPr>
            <p:ph type="body" idx="4294967295"/>
          </p:nvPr>
        </p:nvSpPr>
        <p:spPr>
          <a:xfrm>
            <a:off x="4998961" y="1604440"/>
            <a:ext cx="3134565" cy="489995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Promoure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l'aprenentatge actiu 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1"/>
          <p:cNvSpPr txBox="1"/>
          <p:nvPr/>
        </p:nvSpPr>
        <p:spPr>
          <a:xfrm>
            <a:off x="590701" y="2793546"/>
            <a:ext cx="2451001" cy="841180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Facilitar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comprensió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 conceptes de manera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més profunda.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1"/>
          <p:cNvSpPr txBox="1"/>
          <p:nvPr/>
        </p:nvSpPr>
        <p:spPr>
          <a:xfrm>
            <a:off x="695423" y="1778325"/>
            <a:ext cx="2577386" cy="65948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Augmentar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l'interés i la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motivació pel tema.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1"/>
          <p:cNvSpPr txBox="1"/>
          <p:nvPr/>
        </p:nvSpPr>
        <p:spPr>
          <a:xfrm>
            <a:off x="5975508" y="3554205"/>
            <a:ext cx="2638096" cy="82381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Fomentar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>
                <a:solidFill>
                  <a:schemeClr val="dk2"/>
                </a:solidFill>
              </a:rPr>
              <a:t>la curiositat i l'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exploració en un entorn</a:t>
            </a:r>
            <a:endParaRPr>
              <a:solidFill>
                <a:schemeClr val="dk2"/>
              </a:solidFill>
            </a:endParaRPr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distés i segur.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1"/>
          <p:cNvSpPr txBox="1"/>
          <p:nvPr/>
        </p:nvSpPr>
        <p:spPr>
          <a:xfrm>
            <a:off x="5660012" y="2546220"/>
            <a:ext cx="2965733" cy="527582"/>
          </a:xfrm>
          <a:prstGeom prst="rect">
            <a:avLst/>
          </a:prstGeom>
          <a:solidFill>
            <a:srgbClr val="FFEB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Desenvolupar </a:t>
            </a:r>
            <a:r>
              <a:rPr lang="es">
                <a:solidFill>
                  <a:schemeClr val="dk2"/>
                </a:solidFill>
              </a:rPr>
              <a:t>habilitats socials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1"/>
          <p:cNvSpPr/>
          <p:nvPr/>
        </p:nvSpPr>
        <p:spPr>
          <a:xfrm>
            <a:off x="539751" y="2776130"/>
            <a:ext cx="2501952" cy="841180"/>
          </a:xfrm>
          <a:custGeom>
            <a:avLst/>
            <a:gdLst/>
            <a:ahLst/>
            <a:cxnLst/>
            <a:rect l="l" t="t" r="r" b="b"/>
            <a:pathLst>
              <a:path w="2501952" h="841180" extrusionOk="0">
                <a:moveTo>
                  <a:pt x="18560" y="24122"/>
                </a:moveTo>
                <a:cubicBezTo>
                  <a:pt x="44222" y="-30001"/>
                  <a:pt x="2370484" y="16781"/>
                  <a:pt x="2482383" y="24122"/>
                </a:cubicBezTo>
                <a:cubicBezTo>
                  <a:pt x="2517371" y="103961"/>
                  <a:pt x="2491082" y="561499"/>
                  <a:pt x="2482383" y="829591"/>
                </a:cubicBezTo>
                <a:cubicBezTo>
                  <a:pt x="1599268" y="899063"/>
                  <a:pt x="521976" y="898883"/>
                  <a:pt x="39735" y="832421"/>
                </a:cubicBezTo>
                <a:cubicBezTo>
                  <a:pt x="15916" y="550899"/>
                  <a:pt x="-3130" y="322543"/>
                  <a:pt x="18560" y="24122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1"/>
          <p:cNvSpPr/>
          <p:nvPr/>
        </p:nvSpPr>
        <p:spPr>
          <a:xfrm>
            <a:off x="4998962" y="1605615"/>
            <a:ext cx="3087966" cy="521700"/>
          </a:xfrm>
          <a:custGeom>
            <a:avLst/>
            <a:gdLst/>
            <a:ahLst/>
            <a:cxnLst/>
            <a:rect l="l" t="t" r="r" b="b"/>
            <a:pathLst>
              <a:path w="3087966" h="521700" extrusionOk="0">
                <a:moveTo>
                  <a:pt x="22907" y="14960"/>
                </a:moveTo>
                <a:cubicBezTo>
                  <a:pt x="53225" y="-23139"/>
                  <a:pt x="2935403" y="9210"/>
                  <a:pt x="3063813" y="14960"/>
                </a:cubicBezTo>
                <a:cubicBezTo>
                  <a:pt x="3108238" y="65307"/>
                  <a:pt x="3062613" y="348864"/>
                  <a:pt x="3063813" y="514513"/>
                </a:cubicBezTo>
                <a:cubicBezTo>
                  <a:pt x="2501020" y="649440"/>
                  <a:pt x="1231451" y="358383"/>
                  <a:pt x="49042" y="516267"/>
                </a:cubicBezTo>
                <a:cubicBezTo>
                  <a:pt x="32103" y="340482"/>
                  <a:pt x="-8828" y="206491"/>
                  <a:pt x="22907" y="1496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1"/>
          <p:cNvSpPr/>
          <p:nvPr/>
        </p:nvSpPr>
        <p:spPr>
          <a:xfrm>
            <a:off x="5975508" y="3574755"/>
            <a:ext cx="2685876" cy="765810"/>
          </a:xfrm>
          <a:custGeom>
            <a:avLst/>
            <a:gdLst/>
            <a:ahLst/>
            <a:cxnLst/>
            <a:rect l="l" t="t" r="r" b="b"/>
            <a:pathLst>
              <a:path w="2685876" h="765810" extrusionOk="0">
                <a:moveTo>
                  <a:pt x="19924" y="21961"/>
                </a:moveTo>
                <a:cubicBezTo>
                  <a:pt x="56548" y="-22696"/>
                  <a:pt x="2550785" y="13659"/>
                  <a:pt x="2664868" y="21961"/>
                </a:cubicBezTo>
                <a:cubicBezTo>
                  <a:pt x="2734522" y="101553"/>
                  <a:pt x="2646172" y="512144"/>
                  <a:pt x="2664868" y="755260"/>
                </a:cubicBezTo>
                <a:cubicBezTo>
                  <a:pt x="1764507" y="781051"/>
                  <a:pt x="554066" y="861747"/>
                  <a:pt x="42656" y="757836"/>
                </a:cubicBezTo>
                <a:cubicBezTo>
                  <a:pt x="30135" y="506553"/>
                  <a:pt x="-21386" y="287374"/>
                  <a:pt x="19924" y="2196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1"/>
          <p:cNvSpPr/>
          <p:nvPr/>
        </p:nvSpPr>
        <p:spPr>
          <a:xfrm>
            <a:off x="5660012" y="2546219"/>
            <a:ext cx="2975987" cy="521699"/>
          </a:xfrm>
          <a:custGeom>
            <a:avLst/>
            <a:gdLst/>
            <a:ahLst/>
            <a:cxnLst/>
            <a:rect l="l" t="t" r="r" b="b"/>
            <a:pathLst>
              <a:path w="2975987" h="521699" extrusionOk="0">
                <a:moveTo>
                  <a:pt x="22076" y="14960"/>
                </a:moveTo>
                <a:cubicBezTo>
                  <a:pt x="56381" y="-19702"/>
                  <a:pt x="2827439" y="9733"/>
                  <a:pt x="2952710" y="14960"/>
                </a:cubicBezTo>
                <a:cubicBezTo>
                  <a:pt x="3015739" y="69512"/>
                  <a:pt x="2944555" y="349055"/>
                  <a:pt x="2952710" y="514512"/>
                </a:cubicBezTo>
                <a:cubicBezTo>
                  <a:pt x="2358571" y="649471"/>
                  <a:pt x="1266117" y="358334"/>
                  <a:pt x="47264" y="516266"/>
                </a:cubicBezTo>
                <a:cubicBezTo>
                  <a:pt x="26772" y="338538"/>
                  <a:pt x="-21032" y="199950"/>
                  <a:pt x="22076" y="14960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1"/>
          <p:cNvSpPr/>
          <p:nvPr/>
        </p:nvSpPr>
        <p:spPr>
          <a:xfrm>
            <a:off x="773088" y="1787204"/>
            <a:ext cx="2456496" cy="608377"/>
          </a:xfrm>
          <a:custGeom>
            <a:avLst/>
            <a:gdLst/>
            <a:ahLst/>
            <a:cxnLst/>
            <a:rect l="l" t="t" r="r" b="b"/>
            <a:pathLst>
              <a:path w="2456496" h="608377" extrusionOk="0">
                <a:moveTo>
                  <a:pt x="18222" y="17446"/>
                </a:moveTo>
                <a:cubicBezTo>
                  <a:pt x="47659" y="-20639"/>
                  <a:pt x="2331556" y="11611"/>
                  <a:pt x="2437282" y="17446"/>
                </a:cubicBezTo>
                <a:cubicBezTo>
                  <a:pt x="2499046" y="81199"/>
                  <a:pt x="2435824" y="406519"/>
                  <a:pt x="2437282" y="599996"/>
                </a:cubicBezTo>
                <a:cubicBezTo>
                  <a:pt x="1621873" y="614219"/>
                  <a:pt x="509052" y="682899"/>
                  <a:pt x="39013" y="602042"/>
                </a:cubicBezTo>
                <a:cubicBezTo>
                  <a:pt x="36619" y="406549"/>
                  <a:pt x="-13415" y="232051"/>
                  <a:pt x="18222" y="17446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1"/>
          <p:cNvSpPr txBox="1">
            <a:spLocks noGrp="1"/>
          </p:cNvSpPr>
          <p:nvPr>
            <p:ph type="title" idx="4294967295"/>
          </p:nvPr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s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Objectius</a:t>
            </a:r>
            <a:endParaRPr sz="20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11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Google Shape;215;p11" descr="Forma&#10;&#10;El contenido generado por IA puede ser incorrecto."/>
          <p:cNvPicPr preferRelativeResize="0"/>
          <p:nvPr/>
        </p:nvPicPr>
        <p:blipFill rotWithShape="1">
          <a:blip r:embed="rId3">
            <a:alphaModFix/>
          </a:blip>
          <a:srcRect r="49975"/>
          <a:stretch/>
        </p:blipFill>
        <p:spPr>
          <a:xfrm>
            <a:off x="3455242" y="2204854"/>
            <a:ext cx="2106726" cy="2497728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11"/>
          <p:cNvSpPr txBox="1"/>
          <p:nvPr/>
        </p:nvSpPr>
        <p:spPr>
          <a:xfrm>
            <a:off x="3410878" y="1706317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217" name="Google Shape;217;p11"/>
          <p:cNvSpPr txBox="1"/>
          <p:nvPr/>
        </p:nvSpPr>
        <p:spPr>
          <a:xfrm>
            <a:off x="2906514" y="267294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218" name="Google Shape;218;p11"/>
          <p:cNvSpPr txBox="1"/>
          <p:nvPr/>
        </p:nvSpPr>
        <p:spPr>
          <a:xfrm>
            <a:off x="4304505" y="1454260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19" name="Google Shape;219;p11"/>
          <p:cNvSpPr txBox="1"/>
          <p:nvPr/>
        </p:nvSpPr>
        <p:spPr>
          <a:xfrm>
            <a:off x="5020365" y="2452113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220" name="Google Shape;220;p11"/>
          <p:cNvSpPr txBox="1"/>
          <p:nvPr/>
        </p:nvSpPr>
        <p:spPr>
          <a:xfrm>
            <a:off x="5371864" y="3473381"/>
            <a:ext cx="636962" cy="88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4000" b="1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221" name="Google Shape;221;p1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4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4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mecàniques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Són les accions, comportaments i mecanismes de control oferts al jugador o jugadora dins d'un context de joc.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És a dir, són 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regles bàsiques</a:t>
            </a:r>
            <a:r>
              <a:rPr lang="es">
                <a:solidFill>
                  <a:schemeClr val="dk2"/>
                </a:solidFill>
              </a:rPr>
              <a:t> del joc que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determinen com es desenvoluparà el joc.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Han de ser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acceptades i respectades</a:t>
            </a:r>
            <a:r>
              <a:rPr lang="es">
                <a:solidFill>
                  <a:schemeClr val="dk2"/>
                </a:solidFill>
              </a:rPr>
              <a:t> per tots els jugadors.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44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58" name="Google Shape;558;p44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4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45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45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mecàniques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Mecàniques comunes als jocs: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punts que es guanyen fent una determinada acció.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nivells en els quals s' estructura el joc.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moviments permesos d'un jugador i la possible combinació d'accions.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Las insígnies que s'obtenen en superar un determinat repte.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Els mateixos reptes.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6" name="Google Shape;566;p45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67" name="Google Shape;567;p45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8" name="Google Shape;568;p45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6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4" name="Google Shape;574;p46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Defineixen com el jugador o jugadora es comporta durant el joc. Quines coses pot fer a partir del que li permeten les mecàniques del joc.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Les mecàniques les decideix qui dissenya el joc i les dinàmiques depenen de qui juga.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5" name="Google Shape;575;p46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76" name="Google Shape;576;p46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7" name="Google Shape;577;p46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47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539748" y="1481176"/>
            <a:ext cx="8135716" cy="3336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Dinàmiques comunes als jocs: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Triar entre avançar per un camí o per un altre.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Gastar les monedes guanyades per a obtenir uns objectes o uns altres.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Descobrir els racons o passar sol pel camí principal.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Avançar una fitxa o una altra.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Crear clans. 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Col·laborar.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Competir.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7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85" name="Google Shape;585;p47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6" name="Google Shape;586;p47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48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2" name="Google Shape;592;p48"/>
          <p:cNvSpPr txBox="1"/>
          <p:nvPr/>
        </p:nvSpPr>
        <p:spPr>
          <a:xfrm>
            <a:off x="539748" y="1481176"/>
            <a:ext cx="8135716" cy="3511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narrativa que serveix per a donar continuïtat i sentit als continguts que es volen treballar. Es tracta de contar una història en la qual se submergisquen les persones participants i on desenvolupen les seues accions per a aconseguir l'objectiu final.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Construir un relat que trasllade al jugador des del món real fins a l'espai del joc.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3" name="Google Shape;593;p48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594" name="Google Shape;594;p48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48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4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1" name="Google Shape;601;p49"/>
          <p:cNvSpPr txBox="1"/>
          <p:nvPr/>
        </p:nvSpPr>
        <p:spPr>
          <a:xfrm>
            <a:off x="539748" y="1481177"/>
            <a:ext cx="8135716" cy="3264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Elements que conformen el joc: </a:t>
            </a:r>
            <a:r>
              <a:rPr lang="es" b="1">
                <a:solidFill>
                  <a:srgbClr val="C00000"/>
                </a:solidFill>
                <a:highlight>
                  <a:srgbClr val="C8BCC0"/>
                </a:highlight>
              </a:rPr>
              <a:t>Accions dinàmiques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44583"/>
              </a:lnSpc>
              <a:spcBef>
                <a:spcPts val="2130"/>
              </a:spcBef>
              <a:spcAft>
                <a:spcPts val="0"/>
              </a:spcAft>
              <a:buNone/>
            </a:pPr>
            <a:r>
              <a:rPr lang="es">
                <a:solidFill>
                  <a:schemeClr val="dk2"/>
                </a:solidFill>
                <a:latin typeface="Bahnschrift"/>
                <a:ea typeface="Bahnschrift"/>
                <a:cs typeface="Bahnschrift"/>
                <a:sym typeface="Bahnschrift"/>
              </a:rPr>
              <a:t>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  <a:latin typeface="Bahnschrift"/>
                <a:ea typeface="Bahnschrift"/>
                <a:cs typeface="Bahnschrift"/>
                <a:sym typeface="Bahnschrift"/>
              </a:rPr>
              <a:t>emocions positives que generen els jocs:</a:t>
            </a:r>
            <a:endParaRPr/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Curiositat: per a veure com es desenvoluparia el joc proposat.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Creativitat: per a aconseguir unir més de dos polzes en un mateix node.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Sorpresa: mai ningú havia intentat plantejar-se una lluita de polzes amb més de dos polzes.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Alleujament: el joc ha provocat un trencament de la rutina, el públic s'ha pogut alçar dels seients.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Alegria: tothom reia i ho passava bé.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Emoció: en el moment de començar a jugar i, potser, d'haver guanyat alguna partida.</a:t>
            </a:r>
            <a:endParaRPr>
              <a:solidFill>
                <a:schemeClr val="dk2"/>
              </a:solidFill>
            </a:endParaRP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Satisfacció: tothom estava encantat jugant-hi.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2" name="Google Shape;602;p49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603" name="Google Shape;603;p49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4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0" name="Google Shape;610;p50"/>
          <p:cNvSpPr txBox="1"/>
          <p:nvPr/>
        </p:nvSpPr>
        <p:spPr>
          <a:xfrm>
            <a:off x="539748" y="1481176"/>
            <a:ext cx="8135716" cy="276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s">
                <a:solidFill>
                  <a:srgbClr val="C00000"/>
                </a:solidFill>
              </a:rPr>
              <a:t>lements que conformen el joc: </a:t>
            </a:r>
            <a:r>
              <a:rPr lang="es" b="1">
                <a:solidFill>
                  <a:srgbClr val="C00000"/>
                </a:solidFill>
              </a:rPr>
              <a:t>L'estètica</a:t>
            </a:r>
            <a:endParaRPr b="1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b="1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Es refereix a les gràfiques, la música, l'ambientació, la història que es conta al joc. És tot el que percep qui juga i que fa que s'implique al joc o, al contrari, que no senta atracció per ell. Són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tots aquells estímuls que arriben, de forma clara, al jugador o jugadora.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S'ha de conéixer el públic per a assegurar-ne l'èxit.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Alguns aspectes de l'estètica són:</a:t>
            </a:r>
            <a:endParaRPr/>
          </a:p>
          <a:p>
            <a:pPr marL="285750" marR="0" lvl="0" indent="-28575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</a:pPr>
            <a:r>
              <a:rPr lang="es">
                <a:solidFill>
                  <a:schemeClr val="dk2"/>
                </a:solidFill>
              </a:rPr>
              <a:t>les sensacions, la fantasia, la narrativa, el repte, la comunitat, el descobriment i l'expressió.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611" name="Google Shape;611;p50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</p:txBody>
      </p:sp>
      <p:sp>
        <p:nvSpPr>
          <p:cNvPr id="612" name="Google Shape;612;p5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3" name="Google Shape;613;p5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5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9" name="Google Shape;619;p51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lang="es" sz="2000">
                <a:solidFill>
                  <a:srgbClr val="C00000"/>
                </a:solidFill>
              </a:rPr>
              <a:t>Teniu açò en compte...</a:t>
            </a: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>
              <a:solidFill>
                <a:srgbClr val="C00000"/>
              </a:solidFill>
            </a:endParaRPr>
          </a:p>
        </p:txBody>
      </p:sp>
      <p:sp>
        <p:nvSpPr>
          <p:cNvPr id="620" name="Google Shape;620;p51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sp>
        <p:nvSpPr>
          <p:cNvPr id="621" name="Google Shape;621;p51"/>
          <p:cNvSpPr txBox="1"/>
          <p:nvPr/>
        </p:nvSpPr>
        <p:spPr>
          <a:xfrm>
            <a:off x="539748" y="1481176"/>
            <a:ext cx="8135716" cy="3511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La diversitat: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No totes les persones que juguen són iguals i tenen els mateixos interessos. S'ha de tenir en compte</a:t>
            </a: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diversitat de coneixements, capacitats, i actituds dels jugadors.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rgbClr val="C00000"/>
                </a:solidFill>
              </a:rPr>
              <a:t>L'ansietat o l'avorriment:</a:t>
            </a:r>
            <a:endParaRPr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Eviteu </a:t>
            </a:r>
            <a:r>
              <a:rPr lang="es">
                <a:solidFill>
                  <a:schemeClr val="dk2"/>
                </a:solidFill>
              </a:rPr>
              <a:t>l'ansietat que es produeix quan l'activitat planteja un r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epte superior a les habilitats que es tenen.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Eviteu </a:t>
            </a:r>
            <a:r>
              <a:rPr lang="es">
                <a:solidFill>
                  <a:schemeClr val="dk2"/>
                </a:solidFill>
              </a:rPr>
              <a:t>l'avorriment, és a dir, quan les </a:t>
            </a:r>
            <a:r>
              <a:rPr lang="es">
                <a:solidFill>
                  <a:schemeClr val="dk2"/>
                </a:solidFill>
                <a:highlight>
                  <a:srgbClr val="C8BCC0"/>
                </a:highlight>
              </a:rPr>
              <a:t>habilitats són més grans que la dificultat del repte.</a:t>
            </a:r>
            <a:endParaRPr>
              <a:solidFill>
                <a:schemeClr val="dk2"/>
              </a:solidFill>
              <a:highlight>
                <a:srgbClr val="C8BCC0"/>
              </a:highligh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2" name="Google Shape;622;p5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5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7" name="Google Shape;637;p53"/>
          <p:cNvSpPr/>
          <p:nvPr/>
        </p:nvSpPr>
        <p:spPr>
          <a:xfrm rot="10800000" flipH="1">
            <a:off x="1753497" y="3934534"/>
            <a:ext cx="2565401" cy="521699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8" name="Google Shape;638;p53"/>
          <p:cNvSpPr/>
          <p:nvPr/>
        </p:nvSpPr>
        <p:spPr>
          <a:xfrm rot="-4894804">
            <a:off x="510587" y="1227560"/>
            <a:ext cx="1854305" cy="2090220"/>
          </a:xfrm>
          <a:prstGeom prst="wedgeEllipseCallout">
            <a:avLst>
              <a:gd name="adj1" fmla="val -19167"/>
              <a:gd name="adj2" fmla="val 51218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9" name="Google Shape;639;p53"/>
          <p:cNvSpPr/>
          <p:nvPr/>
        </p:nvSpPr>
        <p:spPr>
          <a:xfrm rot="-5168739">
            <a:off x="3671176" y="1386719"/>
            <a:ext cx="1717900" cy="2188411"/>
          </a:xfrm>
          <a:prstGeom prst="wedgeEllipseCallout">
            <a:avLst>
              <a:gd name="adj1" fmla="val -21079"/>
              <a:gd name="adj2" fmla="val -56451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0" name="Google Shape;640;p53"/>
          <p:cNvSpPr txBox="1"/>
          <p:nvPr/>
        </p:nvSpPr>
        <p:spPr>
          <a:xfrm>
            <a:off x="531680" y="1383404"/>
            <a:ext cx="1813709" cy="1414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dirty="0">
                <a:solidFill>
                  <a:schemeClr val="dk2"/>
                </a:solidFill>
              </a:rPr>
              <a:t>A banda </a:t>
            </a:r>
            <a:br>
              <a:rPr lang="es" sz="1200" dirty="0">
                <a:solidFill>
                  <a:schemeClr val="dk2"/>
                </a:solidFill>
              </a:rPr>
            </a:br>
            <a:r>
              <a:rPr lang="es" sz="1200" dirty="0">
                <a:solidFill>
                  <a:schemeClr val="dk2"/>
                </a:solidFill>
              </a:rPr>
              <a:t>del pòster divulgatiu, potser siga bona idea proposar una altra forma de donar a conéixer els resultats</a:t>
            </a:r>
            <a:endParaRPr sz="1200" dirty="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dirty="0">
                <a:solidFill>
                  <a:schemeClr val="dk2"/>
                </a:solidFill>
              </a:rPr>
              <a:t>de la investigació.</a:t>
            </a:r>
            <a:endParaRPr sz="1200" dirty="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dirty="0">
              <a:solidFill>
                <a:schemeClr val="dk2"/>
              </a:solidFill>
            </a:endParaRPr>
          </a:p>
        </p:txBody>
      </p:sp>
      <p:sp>
        <p:nvSpPr>
          <p:cNvPr id="641" name="Google Shape;641;p53"/>
          <p:cNvSpPr txBox="1"/>
          <p:nvPr/>
        </p:nvSpPr>
        <p:spPr>
          <a:xfrm>
            <a:off x="3476515" y="1812113"/>
            <a:ext cx="2081711" cy="11043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Penseu en algun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format entretingut que cride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l'atenció del vostre públic.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Quin us agradaria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experimentar al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vostre cas?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2" name="Google Shape;642;p53"/>
          <p:cNvSpPr/>
          <p:nvPr/>
        </p:nvSpPr>
        <p:spPr>
          <a:xfrm rot="10800000" flipH="1">
            <a:off x="5339122" y="3593134"/>
            <a:ext cx="2651106" cy="887236"/>
          </a:xfrm>
          <a:custGeom>
            <a:avLst/>
            <a:gdLst/>
            <a:ahLst/>
            <a:cxnLst/>
            <a:rect l="l" t="t" r="r" b="b"/>
            <a:pathLst>
              <a:path w="7760380" h="1443525" extrusionOk="0">
                <a:moveTo>
                  <a:pt x="4013809" y="5806"/>
                </a:moveTo>
                <a:cubicBezTo>
                  <a:pt x="3085494" y="-24674"/>
                  <a:pt x="1001844" y="69168"/>
                  <a:pt x="485009" y="186450"/>
                </a:cubicBezTo>
                <a:cubicBezTo>
                  <a:pt x="-31826" y="303732"/>
                  <a:pt x="-345689" y="464734"/>
                  <a:pt x="657316" y="674216"/>
                </a:cubicBezTo>
                <a:cubicBezTo>
                  <a:pt x="1660321" y="883698"/>
                  <a:pt x="5383893" y="1455268"/>
                  <a:pt x="6503039" y="1443341"/>
                </a:cubicBezTo>
                <a:cubicBezTo>
                  <a:pt x="7422740" y="1396959"/>
                  <a:pt x="7591290" y="1262361"/>
                  <a:pt x="7705433" y="1070129"/>
                </a:cubicBezTo>
                <a:cubicBezTo>
                  <a:pt x="7819576" y="877897"/>
                  <a:pt x="7803167" y="467334"/>
                  <a:pt x="7187896" y="289947"/>
                </a:cubicBezTo>
                <a:cubicBezTo>
                  <a:pt x="6572625" y="112560"/>
                  <a:pt x="4942124" y="36286"/>
                  <a:pt x="4013809" y="5806"/>
                </a:cubicBezTo>
                <a:close/>
              </a:path>
            </a:pathLst>
          </a:custGeom>
          <a:solidFill>
            <a:srgbClr val="FFEBE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3" name="Google Shape;643;p53"/>
          <p:cNvSpPr/>
          <p:nvPr/>
        </p:nvSpPr>
        <p:spPr>
          <a:xfrm rot="-5400000">
            <a:off x="6634529" y="695733"/>
            <a:ext cx="1280231" cy="2293011"/>
          </a:xfrm>
          <a:prstGeom prst="wedgeEllipseCallout">
            <a:avLst>
              <a:gd name="adj1" fmla="val -85885"/>
              <a:gd name="adj2" fmla="val -4738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53"/>
          <p:cNvSpPr txBox="1"/>
          <p:nvPr/>
        </p:nvSpPr>
        <p:spPr>
          <a:xfrm>
            <a:off x="6278454" y="1213646"/>
            <a:ext cx="2070322" cy="1035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 veure… 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escape room, joc de terra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obra de teatre... Tenim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moltes opcions divertides!</a:t>
            </a: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 sz="12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3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i="1">
                <a:solidFill>
                  <a:srgbClr val="C00000"/>
                </a:solidFill>
              </a:rPr>
              <a:t>Salvant el meu territori... </a:t>
            </a:r>
            <a:r>
              <a:rPr lang="es" sz="2000">
                <a:solidFill>
                  <a:srgbClr val="C00000"/>
                </a:solidFill>
              </a:rPr>
              <a:t>Idea la teua acció divulgativa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6" name="Google Shape;646;p53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grpSp>
        <p:nvGrpSpPr>
          <p:cNvPr id="647" name="Google Shape;647;p53"/>
          <p:cNvGrpSpPr/>
          <p:nvPr/>
        </p:nvGrpSpPr>
        <p:grpSpPr>
          <a:xfrm>
            <a:off x="7330823" y="2723317"/>
            <a:ext cx="681277" cy="1416991"/>
            <a:chOff x="3077675" y="861691"/>
            <a:chExt cx="736858" cy="1532594"/>
          </a:xfrm>
        </p:grpSpPr>
        <p:sp>
          <p:nvSpPr>
            <p:cNvPr id="648" name="Google Shape;648;p53"/>
            <p:cNvSpPr/>
            <p:nvPr/>
          </p:nvSpPr>
          <p:spPr>
            <a:xfrm rot="10800000" flipH="1">
              <a:off x="3389009" y="925830"/>
              <a:ext cx="228326" cy="157295"/>
            </a:xfrm>
            <a:custGeom>
              <a:avLst/>
              <a:gdLst/>
              <a:ahLst/>
              <a:cxnLst/>
              <a:rect l="l" t="t" r="r" b="b"/>
              <a:pathLst>
                <a:path w="228326" h="157295" extrusionOk="0">
                  <a:moveTo>
                    <a:pt x="228380" y="153882"/>
                  </a:moveTo>
                  <a:lnTo>
                    <a:pt x="223931" y="124532"/>
                  </a:lnTo>
                  <a:lnTo>
                    <a:pt x="211807" y="117040"/>
                  </a:lnTo>
                  <a:cubicBezTo>
                    <a:pt x="116406" y="123307"/>
                    <a:pt x="51588" y="69536"/>
                    <a:pt x="54" y="27"/>
                  </a:cubicBezTo>
                  <a:cubicBezTo>
                    <a:pt x="24165" y="93971"/>
                    <a:pt x="127786" y="175230"/>
                    <a:pt x="228380" y="153882"/>
                  </a:cubicBez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9" name="Google Shape;649;p53"/>
            <p:cNvSpPr/>
            <p:nvPr/>
          </p:nvSpPr>
          <p:spPr>
            <a:xfrm rot="10800000" flipH="1">
              <a:off x="3077675" y="861691"/>
              <a:ext cx="736858" cy="1532594"/>
            </a:xfrm>
            <a:custGeom>
              <a:avLst/>
              <a:gdLst/>
              <a:ahLst/>
              <a:cxnLst/>
              <a:rect l="l" t="t" r="r" b="b"/>
              <a:pathLst>
                <a:path w="736858" h="1532594" extrusionOk="0">
                  <a:moveTo>
                    <a:pt x="697414" y="970588"/>
                  </a:moveTo>
                  <a:lnTo>
                    <a:pt x="656701" y="965014"/>
                  </a:lnTo>
                  <a:lnTo>
                    <a:pt x="671213" y="1051893"/>
                  </a:lnTo>
                  <a:lnTo>
                    <a:pt x="705354" y="1050494"/>
                  </a:lnTo>
                  <a:close/>
                  <a:moveTo>
                    <a:pt x="432857" y="349336"/>
                  </a:moveTo>
                  <a:cubicBezTo>
                    <a:pt x="425409" y="339008"/>
                    <a:pt x="435861" y="324038"/>
                    <a:pt x="408486" y="330085"/>
                  </a:cubicBezTo>
                  <a:cubicBezTo>
                    <a:pt x="406439" y="377763"/>
                    <a:pt x="442120" y="417730"/>
                    <a:pt x="468007" y="454998"/>
                  </a:cubicBezTo>
                  <a:cubicBezTo>
                    <a:pt x="450989" y="468767"/>
                    <a:pt x="383674" y="390839"/>
                    <a:pt x="373629" y="378186"/>
                  </a:cubicBezTo>
                  <a:cubicBezTo>
                    <a:pt x="366129" y="376690"/>
                    <a:pt x="367271" y="387463"/>
                    <a:pt x="368858" y="392381"/>
                  </a:cubicBezTo>
                  <a:cubicBezTo>
                    <a:pt x="372004" y="402140"/>
                    <a:pt x="434151" y="488198"/>
                    <a:pt x="445266" y="500558"/>
                  </a:cubicBezTo>
                  <a:cubicBezTo>
                    <a:pt x="451292" y="507261"/>
                    <a:pt x="444839" y="518882"/>
                    <a:pt x="467960" y="512766"/>
                  </a:cubicBezTo>
                  <a:cubicBezTo>
                    <a:pt x="480638" y="430319"/>
                    <a:pt x="480529" y="415436"/>
                    <a:pt x="432857" y="349336"/>
                  </a:cubicBezTo>
                  <a:moveTo>
                    <a:pt x="319168" y="378149"/>
                  </a:moveTo>
                  <a:cubicBezTo>
                    <a:pt x="319040" y="384512"/>
                    <a:pt x="318836" y="390991"/>
                    <a:pt x="319068" y="397377"/>
                  </a:cubicBezTo>
                  <a:cubicBezTo>
                    <a:pt x="304064" y="373542"/>
                    <a:pt x="278617" y="360462"/>
                    <a:pt x="289381" y="320418"/>
                  </a:cubicBezTo>
                  <a:lnTo>
                    <a:pt x="324081" y="349230"/>
                  </a:lnTo>
                  <a:cubicBezTo>
                    <a:pt x="345652" y="330208"/>
                    <a:pt x="270828" y="269706"/>
                    <a:pt x="259542" y="281984"/>
                  </a:cubicBezTo>
                  <a:lnTo>
                    <a:pt x="249441" y="380902"/>
                  </a:lnTo>
                  <a:lnTo>
                    <a:pt x="329127" y="474259"/>
                  </a:lnTo>
                  <a:cubicBezTo>
                    <a:pt x="352025" y="462326"/>
                    <a:pt x="320073" y="424837"/>
                    <a:pt x="319068" y="397377"/>
                  </a:cubicBezTo>
                  <a:cubicBezTo>
                    <a:pt x="351902" y="449534"/>
                    <a:pt x="388445" y="491161"/>
                    <a:pt x="408434" y="551292"/>
                  </a:cubicBezTo>
                  <a:cubicBezTo>
                    <a:pt x="404790" y="550063"/>
                    <a:pt x="399209" y="552311"/>
                    <a:pt x="391354" y="548397"/>
                  </a:cubicBezTo>
                  <a:cubicBezTo>
                    <a:pt x="366812" y="536175"/>
                    <a:pt x="317998" y="451883"/>
                    <a:pt x="279356" y="445570"/>
                  </a:cubicBezTo>
                  <a:cubicBezTo>
                    <a:pt x="292451" y="466432"/>
                    <a:pt x="319471" y="539368"/>
                    <a:pt x="333803" y="551531"/>
                  </a:cubicBezTo>
                  <a:cubicBezTo>
                    <a:pt x="346936" y="562675"/>
                    <a:pt x="361861" y="557426"/>
                    <a:pt x="370649" y="561946"/>
                  </a:cubicBezTo>
                  <a:cubicBezTo>
                    <a:pt x="383930" y="568777"/>
                    <a:pt x="382764" y="590736"/>
                    <a:pt x="418322" y="580096"/>
                  </a:cubicBezTo>
                  <a:cubicBezTo>
                    <a:pt x="421818" y="567460"/>
                    <a:pt x="411262" y="559798"/>
                    <a:pt x="408434" y="551292"/>
                  </a:cubicBezTo>
                  <a:cubicBezTo>
                    <a:pt x="443475" y="563134"/>
                    <a:pt x="422993" y="565410"/>
                    <a:pt x="443138" y="599343"/>
                  </a:cubicBezTo>
                  <a:cubicBezTo>
                    <a:pt x="460886" y="585675"/>
                    <a:pt x="462194" y="557977"/>
                    <a:pt x="457897" y="538845"/>
                  </a:cubicBezTo>
                  <a:cubicBezTo>
                    <a:pt x="456310" y="531788"/>
                    <a:pt x="374042" y="450943"/>
                    <a:pt x="358909" y="430925"/>
                  </a:cubicBezTo>
                  <a:cubicBezTo>
                    <a:pt x="345847" y="413656"/>
                    <a:pt x="344051" y="385127"/>
                    <a:pt x="319168" y="378149"/>
                  </a:cubicBezTo>
                  <a:moveTo>
                    <a:pt x="56090" y="984284"/>
                  </a:moveTo>
                  <a:cubicBezTo>
                    <a:pt x="23072" y="996882"/>
                    <a:pt x="27483" y="1047906"/>
                    <a:pt x="40180" y="1074751"/>
                  </a:cubicBezTo>
                  <a:lnTo>
                    <a:pt x="70791" y="1080435"/>
                  </a:lnTo>
                  <a:cubicBezTo>
                    <a:pt x="69749" y="1056568"/>
                    <a:pt x="72615" y="1031949"/>
                    <a:pt x="70834" y="1008063"/>
                  </a:cubicBezTo>
                  <a:cubicBezTo>
                    <a:pt x="70028" y="997240"/>
                    <a:pt x="76614" y="976452"/>
                    <a:pt x="56090" y="984284"/>
                  </a:cubicBezTo>
                  <a:moveTo>
                    <a:pt x="656735" y="1080417"/>
                  </a:moveTo>
                  <a:cubicBezTo>
                    <a:pt x="653134" y="1180537"/>
                    <a:pt x="588510" y="1308681"/>
                    <a:pt x="478492" y="1326216"/>
                  </a:cubicBezTo>
                  <a:cubicBezTo>
                    <a:pt x="410954" y="1336980"/>
                    <a:pt x="306670" y="1331447"/>
                    <a:pt x="289329" y="1253592"/>
                  </a:cubicBezTo>
                  <a:cubicBezTo>
                    <a:pt x="321376" y="1267838"/>
                    <a:pt x="358194" y="1272403"/>
                    <a:pt x="390823" y="1283217"/>
                  </a:cubicBezTo>
                  <a:cubicBezTo>
                    <a:pt x="401578" y="1286778"/>
                    <a:pt x="394917" y="1309626"/>
                    <a:pt x="443584" y="1302377"/>
                  </a:cubicBezTo>
                  <a:cubicBezTo>
                    <a:pt x="461516" y="1299702"/>
                    <a:pt x="457058" y="1286218"/>
                    <a:pt x="465743" y="1283199"/>
                  </a:cubicBezTo>
                  <a:cubicBezTo>
                    <a:pt x="499651" y="1271408"/>
                    <a:pt x="534688" y="1273082"/>
                    <a:pt x="564114" y="1240897"/>
                  </a:cubicBezTo>
                  <a:cubicBezTo>
                    <a:pt x="668262" y="1126999"/>
                    <a:pt x="630458" y="897116"/>
                    <a:pt x="561295" y="773560"/>
                  </a:cubicBezTo>
                  <a:cubicBezTo>
                    <a:pt x="517826" y="695898"/>
                    <a:pt x="430872" y="602921"/>
                    <a:pt x="334149" y="609069"/>
                  </a:cubicBezTo>
                  <a:cubicBezTo>
                    <a:pt x="271358" y="613061"/>
                    <a:pt x="144242" y="732056"/>
                    <a:pt x="122543" y="788980"/>
                  </a:cubicBezTo>
                  <a:cubicBezTo>
                    <a:pt x="47808" y="985054"/>
                    <a:pt x="121330" y="1243476"/>
                    <a:pt x="245987" y="1406117"/>
                  </a:cubicBezTo>
                  <a:lnTo>
                    <a:pt x="338873" y="1532476"/>
                  </a:lnTo>
                  <a:cubicBezTo>
                    <a:pt x="320296" y="1534389"/>
                    <a:pt x="307646" y="1523465"/>
                    <a:pt x="295180" y="1512371"/>
                  </a:cubicBezTo>
                  <a:cubicBezTo>
                    <a:pt x="248460" y="1470808"/>
                    <a:pt x="121619" y="1263149"/>
                    <a:pt x="98901" y="1202303"/>
                  </a:cubicBezTo>
                  <a:cubicBezTo>
                    <a:pt x="90387" y="1179486"/>
                    <a:pt x="81916" y="1116671"/>
                    <a:pt x="76164" y="1108904"/>
                  </a:cubicBezTo>
                  <a:cubicBezTo>
                    <a:pt x="59278" y="1086088"/>
                    <a:pt x="-10572" y="1119030"/>
                    <a:pt x="1486" y="1018749"/>
                  </a:cubicBezTo>
                  <a:cubicBezTo>
                    <a:pt x="6527" y="976805"/>
                    <a:pt x="34078" y="979237"/>
                    <a:pt x="47832" y="961972"/>
                  </a:cubicBezTo>
                  <a:cubicBezTo>
                    <a:pt x="82129" y="918922"/>
                    <a:pt x="72677" y="822739"/>
                    <a:pt x="96821" y="764058"/>
                  </a:cubicBezTo>
                  <a:cubicBezTo>
                    <a:pt x="116549" y="716122"/>
                    <a:pt x="178099" y="665621"/>
                    <a:pt x="219787" y="632780"/>
                  </a:cubicBezTo>
                  <a:cubicBezTo>
                    <a:pt x="219948" y="632147"/>
                    <a:pt x="219943" y="631436"/>
                    <a:pt x="219853" y="630688"/>
                  </a:cubicBezTo>
                  <a:cubicBezTo>
                    <a:pt x="224297" y="629078"/>
                    <a:pt x="227642" y="626206"/>
                    <a:pt x="229997" y="622705"/>
                  </a:cubicBezTo>
                  <a:cubicBezTo>
                    <a:pt x="234313" y="620122"/>
                    <a:pt x="237293" y="616190"/>
                    <a:pt x="238952" y="611730"/>
                  </a:cubicBezTo>
                  <a:cubicBezTo>
                    <a:pt x="242761" y="612763"/>
                    <a:pt x="246343" y="612010"/>
                    <a:pt x="249560" y="608918"/>
                  </a:cubicBezTo>
                  <a:cubicBezTo>
                    <a:pt x="213258" y="565864"/>
                    <a:pt x="203370" y="261493"/>
                    <a:pt x="244831" y="252992"/>
                  </a:cubicBezTo>
                  <a:lnTo>
                    <a:pt x="289225" y="272271"/>
                  </a:lnTo>
                  <a:cubicBezTo>
                    <a:pt x="280223" y="200784"/>
                    <a:pt x="268070" y="120760"/>
                    <a:pt x="289277" y="51155"/>
                  </a:cubicBezTo>
                  <a:lnTo>
                    <a:pt x="219725" y="51017"/>
                  </a:lnTo>
                  <a:lnTo>
                    <a:pt x="220810" y="13606"/>
                  </a:lnTo>
                  <a:lnTo>
                    <a:pt x="317903" y="13753"/>
                  </a:lnTo>
                  <a:lnTo>
                    <a:pt x="299089" y="272252"/>
                  </a:lnTo>
                  <a:lnTo>
                    <a:pt x="417563" y="271527"/>
                  </a:lnTo>
                  <a:cubicBezTo>
                    <a:pt x="434696" y="182937"/>
                    <a:pt x="453595" y="93681"/>
                    <a:pt x="448099" y="2912"/>
                  </a:cubicBezTo>
                  <a:cubicBezTo>
                    <a:pt x="536578" y="-11476"/>
                    <a:pt x="602065" y="33202"/>
                    <a:pt x="482538" y="50178"/>
                  </a:cubicBezTo>
                  <a:cubicBezTo>
                    <a:pt x="488678" y="119930"/>
                    <a:pt x="449454" y="187901"/>
                    <a:pt x="438074" y="248211"/>
                  </a:cubicBezTo>
                  <a:cubicBezTo>
                    <a:pt x="432710" y="276616"/>
                    <a:pt x="472186" y="246903"/>
                    <a:pt x="487793" y="262783"/>
                  </a:cubicBezTo>
                  <a:lnTo>
                    <a:pt x="497685" y="224275"/>
                  </a:lnTo>
                  <a:cubicBezTo>
                    <a:pt x="520233" y="354369"/>
                    <a:pt x="506460" y="488239"/>
                    <a:pt x="488664" y="618144"/>
                  </a:cubicBezTo>
                  <a:cubicBezTo>
                    <a:pt x="490403" y="618750"/>
                    <a:pt x="492246" y="619452"/>
                    <a:pt x="494084" y="620149"/>
                  </a:cubicBezTo>
                  <a:cubicBezTo>
                    <a:pt x="495108" y="623976"/>
                    <a:pt x="497022" y="627518"/>
                    <a:pt x="500068" y="630124"/>
                  </a:cubicBezTo>
                  <a:cubicBezTo>
                    <a:pt x="502091" y="631854"/>
                    <a:pt x="503968" y="633735"/>
                    <a:pt x="505825" y="635629"/>
                  </a:cubicBezTo>
                  <a:cubicBezTo>
                    <a:pt x="506877" y="637483"/>
                    <a:pt x="508108" y="639236"/>
                    <a:pt x="509748" y="640667"/>
                  </a:cubicBezTo>
                  <a:cubicBezTo>
                    <a:pt x="509999" y="640869"/>
                    <a:pt x="510207" y="641112"/>
                    <a:pt x="510449" y="641323"/>
                  </a:cubicBezTo>
                  <a:cubicBezTo>
                    <a:pt x="510548" y="641424"/>
                    <a:pt x="510648" y="641516"/>
                    <a:pt x="510752" y="641612"/>
                  </a:cubicBezTo>
                  <a:cubicBezTo>
                    <a:pt x="511235" y="642057"/>
                    <a:pt x="511742" y="642489"/>
                    <a:pt x="512197" y="642970"/>
                  </a:cubicBezTo>
                  <a:cubicBezTo>
                    <a:pt x="513429" y="644851"/>
                    <a:pt x="514670" y="646751"/>
                    <a:pt x="515973" y="648591"/>
                  </a:cubicBezTo>
                  <a:cubicBezTo>
                    <a:pt x="519446" y="653509"/>
                    <a:pt x="522867" y="657262"/>
                    <a:pt x="527145" y="660822"/>
                  </a:cubicBezTo>
                  <a:cubicBezTo>
                    <a:pt x="527619" y="663442"/>
                    <a:pt x="528453" y="665984"/>
                    <a:pt x="529779" y="668287"/>
                  </a:cubicBezTo>
                  <a:lnTo>
                    <a:pt x="527590" y="666828"/>
                  </a:lnTo>
                  <a:cubicBezTo>
                    <a:pt x="581085" y="745963"/>
                    <a:pt x="646856" y="826143"/>
                    <a:pt x="647041" y="926172"/>
                  </a:cubicBezTo>
                  <a:cubicBezTo>
                    <a:pt x="759939" y="899712"/>
                    <a:pt x="770239" y="1121732"/>
                    <a:pt x="656735" y="10804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0" name="Google Shape;650;p53"/>
            <p:cNvSpPr/>
            <p:nvPr/>
          </p:nvSpPr>
          <p:spPr>
            <a:xfrm rot="10800000" flipH="1">
              <a:off x="3304810" y="1790897"/>
              <a:ext cx="276251" cy="330827"/>
            </a:xfrm>
            <a:custGeom>
              <a:avLst/>
              <a:gdLst/>
              <a:ahLst/>
              <a:cxnLst/>
              <a:rect l="l" t="t" r="r" b="b"/>
              <a:pathLst>
                <a:path w="276251" h="330827" extrusionOk="0">
                  <a:moveTo>
                    <a:pt x="171034" y="84625"/>
                  </a:moveTo>
                  <a:cubicBezTo>
                    <a:pt x="163511" y="79165"/>
                    <a:pt x="155992" y="73705"/>
                    <a:pt x="148468" y="68245"/>
                  </a:cubicBezTo>
                  <a:cubicBezTo>
                    <a:pt x="149918" y="82184"/>
                    <a:pt x="137893" y="98838"/>
                    <a:pt x="118909" y="95484"/>
                  </a:cubicBezTo>
                  <a:cubicBezTo>
                    <a:pt x="103539" y="92773"/>
                    <a:pt x="92794" y="84111"/>
                    <a:pt x="81864" y="73921"/>
                  </a:cubicBezTo>
                  <a:cubicBezTo>
                    <a:pt x="79253" y="71494"/>
                    <a:pt x="76633" y="69190"/>
                    <a:pt x="73984" y="66965"/>
                  </a:cubicBezTo>
                  <a:cubicBezTo>
                    <a:pt x="73099" y="73875"/>
                    <a:pt x="69209" y="80394"/>
                    <a:pt x="63571" y="84381"/>
                  </a:cubicBezTo>
                  <a:cubicBezTo>
                    <a:pt x="65679" y="87134"/>
                    <a:pt x="67413" y="89460"/>
                    <a:pt x="68157" y="90378"/>
                  </a:cubicBezTo>
                  <a:cubicBezTo>
                    <a:pt x="72279" y="95448"/>
                    <a:pt x="76424" y="100504"/>
                    <a:pt x="80565" y="105560"/>
                  </a:cubicBezTo>
                  <a:cubicBezTo>
                    <a:pt x="89870" y="94007"/>
                    <a:pt x="110153" y="90355"/>
                    <a:pt x="119847" y="106881"/>
                  </a:cubicBezTo>
                  <a:cubicBezTo>
                    <a:pt x="125741" y="117062"/>
                    <a:pt x="133463" y="125619"/>
                    <a:pt x="141916" y="133547"/>
                  </a:cubicBezTo>
                  <a:cubicBezTo>
                    <a:pt x="140329" y="129587"/>
                    <a:pt x="138841" y="125609"/>
                    <a:pt x="137600" y="121572"/>
                  </a:cubicBezTo>
                  <a:cubicBezTo>
                    <a:pt x="130900" y="99733"/>
                    <a:pt x="156039" y="87304"/>
                    <a:pt x="172759" y="96586"/>
                  </a:cubicBezTo>
                  <a:cubicBezTo>
                    <a:pt x="172020" y="92640"/>
                    <a:pt x="171442" y="88657"/>
                    <a:pt x="171034" y="84625"/>
                  </a:cubicBezTo>
                  <a:moveTo>
                    <a:pt x="120884" y="201904"/>
                  </a:moveTo>
                  <a:cubicBezTo>
                    <a:pt x="120382" y="204212"/>
                    <a:pt x="119534" y="206400"/>
                    <a:pt x="118369" y="208401"/>
                  </a:cubicBezTo>
                  <a:cubicBezTo>
                    <a:pt x="120358" y="210690"/>
                    <a:pt x="121709" y="213090"/>
                    <a:pt x="122528" y="215526"/>
                  </a:cubicBezTo>
                  <a:cubicBezTo>
                    <a:pt x="123282" y="216021"/>
                    <a:pt x="124030" y="216567"/>
                    <a:pt x="124769" y="217164"/>
                  </a:cubicBezTo>
                  <a:cubicBezTo>
                    <a:pt x="128105" y="219866"/>
                    <a:pt x="131417" y="222601"/>
                    <a:pt x="134743" y="225312"/>
                  </a:cubicBezTo>
                  <a:cubicBezTo>
                    <a:pt x="130118" y="217512"/>
                    <a:pt x="125475" y="209722"/>
                    <a:pt x="120884" y="201904"/>
                  </a:cubicBezTo>
                  <a:moveTo>
                    <a:pt x="241742" y="110038"/>
                  </a:moveTo>
                  <a:cubicBezTo>
                    <a:pt x="237355" y="107519"/>
                    <a:pt x="232968" y="105014"/>
                    <a:pt x="228576" y="102527"/>
                  </a:cubicBezTo>
                  <a:cubicBezTo>
                    <a:pt x="230954" y="106133"/>
                    <a:pt x="233655" y="109556"/>
                    <a:pt x="236748" y="112708"/>
                  </a:cubicBezTo>
                  <a:cubicBezTo>
                    <a:pt x="245708" y="121838"/>
                    <a:pt x="257315" y="127536"/>
                    <a:pt x="257846" y="141709"/>
                  </a:cubicBezTo>
                  <a:cubicBezTo>
                    <a:pt x="258121" y="149073"/>
                    <a:pt x="255586" y="156129"/>
                    <a:pt x="251407" y="162612"/>
                  </a:cubicBezTo>
                  <a:cubicBezTo>
                    <a:pt x="257064" y="176752"/>
                    <a:pt x="260528" y="191108"/>
                    <a:pt x="258410" y="206180"/>
                  </a:cubicBezTo>
                  <a:cubicBezTo>
                    <a:pt x="257225" y="214599"/>
                    <a:pt x="250971" y="219435"/>
                    <a:pt x="243571" y="221357"/>
                  </a:cubicBezTo>
                  <a:cubicBezTo>
                    <a:pt x="248261" y="234598"/>
                    <a:pt x="250602" y="248495"/>
                    <a:pt x="248920" y="263526"/>
                  </a:cubicBezTo>
                  <a:cubicBezTo>
                    <a:pt x="247963" y="272050"/>
                    <a:pt x="242969" y="279116"/>
                    <a:pt x="236336" y="283043"/>
                  </a:cubicBezTo>
                  <a:cubicBezTo>
                    <a:pt x="236033" y="293596"/>
                    <a:pt x="232792" y="304488"/>
                    <a:pt x="230295" y="314389"/>
                  </a:cubicBezTo>
                  <a:cubicBezTo>
                    <a:pt x="225794" y="332213"/>
                    <a:pt x="199921" y="336577"/>
                    <a:pt x="188872" y="322638"/>
                  </a:cubicBezTo>
                  <a:cubicBezTo>
                    <a:pt x="181500" y="329291"/>
                    <a:pt x="169968" y="331241"/>
                    <a:pt x="160625" y="325942"/>
                  </a:cubicBezTo>
                  <a:cubicBezTo>
                    <a:pt x="145649" y="317454"/>
                    <a:pt x="131014" y="307989"/>
                    <a:pt x="117402" y="297386"/>
                  </a:cubicBezTo>
                  <a:cubicBezTo>
                    <a:pt x="111845" y="307186"/>
                    <a:pt x="100156" y="312742"/>
                    <a:pt x="86706" y="304745"/>
                  </a:cubicBezTo>
                  <a:cubicBezTo>
                    <a:pt x="84640" y="303520"/>
                    <a:pt x="82574" y="302341"/>
                    <a:pt x="80508" y="301203"/>
                  </a:cubicBezTo>
                  <a:cubicBezTo>
                    <a:pt x="80347" y="304786"/>
                    <a:pt x="79798" y="308548"/>
                    <a:pt x="78651" y="312604"/>
                  </a:cubicBezTo>
                  <a:cubicBezTo>
                    <a:pt x="73563" y="330658"/>
                    <a:pt x="44591" y="336223"/>
                    <a:pt x="35352" y="318082"/>
                  </a:cubicBezTo>
                  <a:cubicBezTo>
                    <a:pt x="26829" y="301331"/>
                    <a:pt x="20215" y="284475"/>
                    <a:pt x="15790" y="266274"/>
                  </a:cubicBezTo>
                  <a:cubicBezTo>
                    <a:pt x="12449" y="252524"/>
                    <a:pt x="21849" y="239627"/>
                    <a:pt x="35030" y="237567"/>
                  </a:cubicBezTo>
                  <a:cubicBezTo>
                    <a:pt x="37252" y="237016"/>
                    <a:pt x="39540" y="236718"/>
                    <a:pt x="41862" y="236690"/>
                  </a:cubicBezTo>
                  <a:cubicBezTo>
                    <a:pt x="41184" y="235736"/>
                    <a:pt x="40526" y="234773"/>
                    <a:pt x="39773" y="233850"/>
                  </a:cubicBezTo>
                  <a:cubicBezTo>
                    <a:pt x="32543" y="224941"/>
                    <a:pt x="25919" y="217352"/>
                    <a:pt x="21110" y="206827"/>
                  </a:cubicBezTo>
                  <a:cubicBezTo>
                    <a:pt x="15567" y="194678"/>
                    <a:pt x="12075" y="182685"/>
                    <a:pt x="3879" y="171825"/>
                  </a:cubicBezTo>
                  <a:cubicBezTo>
                    <a:pt x="-8705" y="155147"/>
                    <a:pt x="12056" y="133028"/>
                    <a:pt x="30633" y="138126"/>
                  </a:cubicBezTo>
                  <a:cubicBezTo>
                    <a:pt x="38413" y="140259"/>
                    <a:pt x="45941" y="142755"/>
                    <a:pt x="53256" y="145586"/>
                  </a:cubicBezTo>
                  <a:cubicBezTo>
                    <a:pt x="44122" y="134419"/>
                    <a:pt x="34954" y="123270"/>
                    <a:pt x="25867" y="112066"/>
                  </a:cubicBezTo>
                  <a:cubicBezTo>
                    <a:pt x="11616" y="94493"/>
                    <a:pt x="-6175" y="69571"/>
                    <a:pt x="9180" y="47182"/>
                  </a:cubicBezTo>
                  <a:cubicBezTo>
                    <a:pt x="12160" y="42837"/>
                    <a:pt x="16500" y="39033"/>
                    <a:pt x="21584" y="37120"/>
                  </a:cubicBezTo>
                  <a:cubicBezTo>
                    <a:pt x="20930" y="32495"/>
                    <a:pt x="20333" y="27857"/>
                    <a:pt x="19817" y="23195"/>
                  </a:cubicBezTo>
                  <a:cubicBezTo>
                    <a:pt x="18248" y="8940"/>
                    <a:pt x="36304" y="-3649"/>
                    <a:pt x="49807" y="1072"/>
                  </a:cubicBezTo>
                  <a:cubicBezTo>
                    <a:pt x="66049" y="6756"/>
                    <a:pt x="81006" y="13698"/>
                    <a:pt x="94803" y="23810"/>
                  </a:cubicBezTo>
                  <a:cubicBezTo>
                    <a:pt x="106368" y="32289"/>
                    <a:pt x="117179" y="48714"/>
                    <a:pt x="131507" y="51242"/>
                  </a:cubicBezTo>
                  <a:cubicBezTo>
                    <a:pt x="131744" y="51288"/>
                    <a:pt x="131957" y="51352"/>
                    <a:pt x="132189" y="51398"/>
                  </a:cubicBezTo>
                  <a:cubicBezTo>
                    <a:pt x="125968" y="35175"/>
                    <a:pt x="136984" y="14148"/>
                    <a:pt x="158986" y="20699"/>
                  </a:cubicBezTo>
                  <a:cubicBezTo>
                    <a:pt x="173981" y="25164"/>
                    <a:pt x="188403" y="30811"/>
                    <a:pt x="202480" y="37184"/>
                  </a:cubicBezTo>
                  <a:cubicBezTo>
                    <a:pt x="203915" y="33220"/>
                    <a:pt x="206696" y="29554"/>
                    <a:pt x="211107" y="26636"/>
                  </a:cubicBezTo>
                  <a:cubicBezTo>
                    <a:pt x="218403" y="6623"/>
                    <a:pt x="250379" y="6908"/>
                    <a:pt x="256173" y="28279"/>
                  </a:cubicBezTo>
                  <a:cubicBezTo>
                    <a:pt x="258561" y="37093"/>
                    <a:pt x="257590" y="45158"/>
                    <a:pt x="258670" y="53908"/>
                  </a:cubicBezTo>
                  <a:cubicBezTo>
                    <a:pt x="259594" y="61391"/>
                    <a:pt x="265228" y="67878"/>
                    <a:pt x="270449" y="74008"/>
                  </a:cubicBezTo>
                  <a:cubicBezTo>
                    <a:pt x="286709" y="93089"/>
                    <a:pt x="266355" y="124164"/>
                    <a:pt x="241742" y="110038"/>
                  </a:cubicBezTo>
                </a:path>
              </a:pathLst>
            </a:custGeom>
            <a:solidFill>
              <a:srgbClr val="E5DFE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1" name="Google Shape;651;p53"/>
            <p:cNvSpPr/>
            <p:nvPr/>
          </p:nvSpPr>
          <p:spPr>
            <a:xfrm rot="10800000" flipH="1">
              <a:off x="3336511" y="1856135"/>
              <a:ext cx="206004" cy="196796"/>
            </a:xfrm>
            <a:custGeom>
              <a:avLst/>
              <a:gdLst/>
              <a:ahLst/>
              <a:cxnLst/>
              <a:rect l="l" t="t" r="r" b="b"/>
              <a:pathLst>
                <a:path w="206004" h="196796" extrusionOk="0">
                  <a:moveTo>
                    <a:pt x="10236" y="51760"/>
                  </a:moveTo>
                  <a:cubicBezTo>
                    <a:pt x="50930" y="62340"/>
                    <a:pt x="91623" y="72915"/>
                    <a:pt x="132316" y="83495"/>
                  </a:cubicBezTo>
                  <a:cubicBezTo>
                    <a:pt x="139456" y="12055"/>
                    <a:pt x="132316" y="14606"/>
                    <a:pt x="132316" y="14606"/>
                  </a:cubicBezTo>
                  <a:cubicBezTo>
                    <a:pt x="132316" y="14606"/>
                    <a:pt x="126067" y="2039"/>
                    <a:pt x="114350" y="557"/>
                  </a:cubicBezTo>
                  <a:cubicBezTo>
                    <a:pt x="102411" y="-952"/>
                    <a:pt x="92225" y="9903"/>
                    <a:pt x="87871" y="14592"/>
                  </a:cubicBezTo>
                  <a:cubicBezTo>
                    <a:pt x="52763" y="52430"/>
                    <a:pt x="55426" y="196650"/>
                    <a:pt x="52730" y="196866"/>
                  </a:cubicBezTo>
                  <a:cubicBezTo>
                    <a:pt x="50044" y="197081"/>
                    <a:pt x="29387" y="55086"/>
                    <a:pt x="59301" y="46497"/>
                  </a:cubicBezTo>
                  <a:cubicBezTo>
                    <a:pt x="68706" y="43799"/>
                    <a:pt x="77262" y="54077"/>
                    <a:pt x="107007" y="61596"/>
                  </a:cubicBezTo>
                  <a:cubicBezTo>
                    <a:pt x="119851" y="64845"/>
                    <a:pt x="130033" y="66763"/>
                    <a:pt x="137144" y="68111"/>
                  </a:cubicBezTo>
                  <a:cubicBezTo>
                    <a:pt x="144729" y="69552"/>
                    <a:pt x="148813" y="70346"/>
                    <a:pt x="148889" y="71424"/>
                  </a:cubicBezTo>
                  <a:cubicBezTo>
                    <a:pt x="149098" y="74516"/>
                    <a:pt x="129147" y="73516"/>
                    <a:pt x="113270" y="83495"/>
                  </a:cubicBezTo>
                  <a:cubicBezTo>
                    <a:pt x="88188" y="99250"/>
                    <a:pt x="97171" y="127485"/>
                    <a:pt x="73524" y="140190"/>
                  </a:cubicBezTo>
                  <a:cubicBezTo>
                    <a:pt x="59619" y="147663"/>
                    <a:pt x="40544" y="146471"/>
                    <a:pt x="35783" y="139093"/>
                  </a:cubicBezTo>
                  <a:cubicBezTo>
                    <a:pt x="32182" y="133514"/>
                    <a:pt x="38294" y="127325"/>
                    <a:pt x="45017" y="107734"/>
                  </a:cubicBezTo>
                  <a:cubicBezTo>
                    <a:pt x="70412" y="33742"/>
                    <a:pt x="29145" y="79026"/>
                    <a:pt x="54540" y="82220"/>
                  </a:cubicBezTo>
                  <a:cubicBezTo>
                    <a:pt x="79935" y="85408"/>
                    <a:pt x="101364" y="55426"/>
                    <a:pt x="101364" y="55426"/>
                  </a:cubicBezTo>
                  <a:cubicBezTo>
                    <a:pt x="101364" y="55426"/>
                    <a:pt x="153741" y="94974"/>
                    <a:pt x="106921" y="47773"/>
                  </a:cubicBezTo>
                  <a:cubicBezTo>
                    <a:pt x="60097" y="571"/>
                    <a:pt x="-42283" y="-1342"/>
                    <a:pt x="60097" y="571"/>
                  </a:cubicBezTo>
                  <a:cubicBezTo>
                    <a:pt x="151722" y="2282"/>
                    <a:pt x="184034" y="50966"/>
                    <a:pt x="156981" y="62578"/>
                  </a:cubicBezTo>
                  <a:cubicBezTo>
                    <a:pt x="151206" y="65056"/>
                    <a:pt x="145933" y="65019"/>
                    <a:pt x="145014" y="64996"/>
                  </a:cubicBezTo>
                  <a:cubicBezTo>
                    <a:pt x="126801" y="64510"/>
                    <a:pt x="27221" y="155523"/>
                    <a:pt x="6621" y="144566"/>
                  </a:cubicBezTo>
                  <a:cubicBezTo>
                    <a:pt x="-6938" y="137359"/>
                    <a:pt x="884" y="79155"/>
                    <a:pt x="25175" y="72699"/>
                  </a:cubicBezTo>
                  <a:cubicBezTo>
                    <a:pt x="42709" y="68043"/>
                    <a:pt x="67749" y="90340"/>
                    <a:pt x="66029" y="96310"/>
                  </a:cubicBezTo>
                  <a:cubicBezTo>
                    <a:pt x="65323" y="98760"/>
                    <a:pt x="59894" y="99517"/>
                    <a:pt x="54497" y="99351"/>
                  </a:cubicBezTo>
                  <a:cubicBezTo>
                    <a:pt x="41677" y="98966"/>
                    <a:pt x="29074" y="93378"/>
                    <a:pt x="80731" y="93061"/>
                  </a:cubicBezTo>
                  <a:cubicBezTo>
                    <a:pt x="102354" y="92928"/>
                    <a:pt x="119188" y="96277"/>
                    <a:pt x="132193" y="100930"/>
                  </a:cubicBezTo>
                  <a:cubicBezTo>
                    <a:pt x="182187" y="118828"/>
                    <a:pt x="175506" y="156055"/>
                    <a:pt x="166230" y="89235"/>
                  </a:cubicBezTo>
                  <a:cubicBezTo>
                    <a:pt x="154537" y="5035"/>
                    <a:pt x="61684" y="40120"/>
                    <a:pt x="61684" y="40120"/>
                  </a:cubicBezTo>
                  <a:cubicBezTo>
                    <a:pt x="42221" y="77866"/>
                    <a:pt x="42818" y="116630"/>
                    <a:pt x="63745" y="138409"/>
                  </a:cubicBezTo>
                  <a:cubicBezTo>
                    <a:pt x="73719" y="148787"/>
                    <a:pt x="92755" y="159946"/>
                    <a:pt x="106978" y="154197"/>
                  </a:cubicBezTo>
                  <a:cubicBezTo>
                    <a:pt x="131994" y="144094"/>
                    <a:pt x="132094" y="85734"/>
                    <a:pt x="115620" y="77879"/>
                  </a:cubicBezTo>
                  <a:cubicBezTo>
                    <a:pt x="107466" y="73989"/>
                    <a:pt x="91879" y="81027"/>
                    <a:pt x="89808" y="90441"/>
                  </a:cubicBezTo>
                  <a:cubicBezTo>
                    <a:pt x="88330" y="97154"/>
                    <a:pt x="91073" y="105733"/>
                    <a:pt x="102155" y="115387"/>
                  </a:cubicBezTo>
                  <a:cubicBezTo>
                    <a:pt x="149775" y="156849"/>
                    <a:pt x="145819" y="250013"/>
                    <a:pt x="149775" y="156849"/>
                  </a:cubicBezTo>
                  <a:cubicBezTo>
                    <a:pt x="153727" y="63684"/>
                    <a:pt x="188663" y="114111"/>
                    <a:pt x="155328" y="154298"/>
                  </a:cubicBezTo>
                  <a:cubicBezTo>
                    <a:pt x="126906" y="188561"/>
                    <a:pt x="78864" y="195466"/>
                    <a:pt x="104202" y="190823"/>
                  </a:cubicBezTo>
                  <a:cubicBezTo>
                    <a:pt x="115516" y="188749"/>
                    <a:pt x="123186" y="187689"/>
                    <a:pt x="124380" y="187465"/>
                  </a:cubicBezTo>
                  <a:cubicBezTo>
                    <a:pt x="142559" y="184042"/>
                    <a:pt x="138679" y="3003"/>
                    <a:pt x="153087" y="108"/>
                  </a:cubicBezTo>
                  <a:cubicBezTo>
                    <a:pt x="166135" y="-2517"/>
                    <a:pt x="240159" y="131647"/>
                    <a:pt x="187076" y="177899"/>
                  </a:cubicBezTo>
                  <a:cubicBezTo>
                    <a:pt x="150116" y="210097"/>
                    <a:pt x="66214" y="186923"/>
                    <a:pt x="63580" y="169080"/>
                  </a:cubicBezTo>
                  <a:cubicBezTo>
                    <a:pt x="61770" y="156812"/>
                    <a:pt x="96602" y="134844"/>
                    <a:pt x="96602" y="134840"/>
                  </a:cubicBezTo>
                  <a:lnTo>
                    <a:pt x="125967" y="116662"/>
                  </a:lnTo>
                  <a:cubicBezTo>
                    <a:pt x="147529" y="70419"/>
                    <a:pt x="220753" y="94974"/>
                    <a:pt x="151538" y="66909"/>
                  </a:cubicBezTo>
                  <a:cubicBezTo>
                    <a:pt x="82318" y="38844"/>
                    <a:pt x="97394" y="-7082"/>
                    <a:pt x="82318" y="38844"/>
                  </a:cubicBezTo>
                  <a:cubicBezTo>
                    <a:pt x="67237" y="84771"/>
                    <a:pt x="-10534" y="40758"/>
                    <a:pt x="67237" y="84771"/>
                  </a:cubicBezTo>
                  <a:cubicBezTo>
                    <a:pt x="145014" y="128784"/>
                    <a:pt x="134695" y="186189"/>
                    <a:pt x="145014" y="128784"/>
                  </a:cubicBezTo>
                  <a:cubicBezTo>
                    <a:pt x="152457" y="87367"/>
                    <a:pt x="203246" y="69791"/>
                    <a:pt x="199859" y="63170"/>
                  </a:cubicBezTo>
                  <a:cubicBezTo>
                    <a:pt x="198509" y="60527"/>
                    <a:pt x="189312" y="60449"/>
                    <a:pt x="155328" y="71374"/>
                  </a:cubicBezTo>
                </a:path>
              </a:pathLst>
            </a:custGeom>
            <a:noFill/>
            <a:ln w="95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2" name="Google Shape;652;p53"/>
            <p:cNvSpPr/>
            <p:nvPr/>
          </p:nvSpPr>
          <p:spPr>
            <a:xfrm rot="10800000" flipH="1">
              <a:off x="3226587" y="2206877"/>
              <a:ext cx="14152" cy="28115"/>
            </a:xfrm>
            <a:custGeom>
              <a:avLst/>
              <a:gdLst/>
              <a:ahLst/>
              <a:cxnLst/>
              <a:rect l="l" t="t" r="r" b="b"/>
              <a:pathLst>
                <a:path w="14152" h="28115" extrusionOk="0">
                  <a:moveTo>
                    <a:pt x="11" y="96"/>
                  </a:moveTo>
                  <a:lnTo>
                    <a:pt x="11" y="28212"/>
                  </a:lnTo>
                </a:path>
              </a:pathLst>
            </a:custGeom>
            <a:solidFill>
              <a:srgbClr val="1D1D1B"/>
            </a:solidFill>
            <a:ln w="9525" cap="flat" cmpd="sng">
              <a:solidFill>
                <a:srgbClr val="FFDE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3" name="Google Shape;653;p53"/>
            <p:cNvSpPr/>
            <p:nvPr/>
          </p:nvSpPr>
          <p:spPr>
            <a:xfrm rot="10800000" flipH="1">
              <a:off x="3209801" y="2131814"/>
              <a:ext cx="95792" cy="85169"/>
            </a:xfrm>
            <a:custGeom>
              <a:avLst/>
              <a:gdLst/>
              <a:ahLst/>
              <a:cxnLst/>
              <a:rect l="l" t="t" r="r" b="b"/>
              <a:pathLst>
                <a:path w="95792" h="85169" extrusionOk="0">
                  <a:moveTo>
                    <a:pt x="58834" y="70640"/>
                  </a:moveTo>
                  <a:cubicBezTo>
                    <a:pt x="56692" y="75843"/>
                    <a:pt x="54304" y="80151"/>
                    <a:pt x="51680" y="84826"/>
                  </a:cubicBezTo>
                  <a:cubicBezTo>
                    <a:pt x="49694" y="83202"/>
                    <a:pt x="47638" y="81568"/>
                    <a:pt x="45388" y="80105"/>
                  </a:cubicBezTo>
                  <a:cubicBezTo>
                    <a:pt x="42829" y="78444"/>
                    <a:pt x="40276" y="76829"/>
                    <a:pt x="37717" y="75338"/>
                  </a:cubicBezTo>
                  <a:cubicBezTo>
                    <a:pt x="25143" y="67584"/>
                    <a:pt x="15663" y="75728"/>
                    <a:pt x="9674" y="85271"/>
                  </a:cubicBezTo>
                  <a:cubicBezTo>
                    <a:pt x="4675" y="76824"/>
                    <a:pt x="980" y="71021"/>
                    <a:pt x="217" y="67300"/>
                  </a:cubicBezTo>
                  <a:cubicBezTo>
                    <a:pt x="-1308" y="66676"/>
                    <a:pt x="6021" y="45084"/>
                    <a:pt x="14852" y="31169"/>
                  </a:cubicBezTo>
                  <a:cubicBezTo>
                    <a:pt x="23906" y="15859"/>
                    <a:pt x="34467" y="8224"/>
                    <a:pt x="44611" y="3177"/>
                  </a:cubicBezTo>
                  <a:cubicBezTo>
                    <a:pt x="53357" y="-7628"/>
                    <a:pt x="61871" y="12317"/>
                    <a:pt x="71470" y="27751"/>
                  </a:cubicBezTo>
                  <a:cubicBezTo>
                    <a:pt x="80732" y="44933"/>
                    <a:pt x="91084" y="57601"/>
                    <a:pt x="95808" y="72553"/>
                  </a:cubicBezTo>
                  <a:cubicBezTo>
                    <a:pt x="83452" y="83908"/>
                    <a:pt x="71119" y="80807"/>
                    <a:pt x="58834" y="70640"/>
                  </a:cubicBezTo>
                  <a:close/>
                </a:path>
              </a:pathLst>
            </a:custGeom>
            <a:noFill/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p53"/>
            <p:cNvSpPr/>
            <p:nvPr/>
          </p:nvSpPr>
          <p:spPr>
            <a:xfrm rot="10800000" flipH="1">
              <a:off x="3526467" y="1319676"/>
              <a:ext cx="63218" cy="66240"/>
            </a:xfrm>
            <a:custGeom>
              <a:avLst/>
              <a:gdLst/>
              <a:ahLst/>
              <a:cxnLst/>
              <a:rect l="l" t="t" r="r" b="b"/>
              <a:pathLst>
                <a:path w="63218" h="66240" extrusionOk="0">
                  <a:moveTo>
                    <a:pt x="49440" y="18465"/>
                  </a:moveTo>
                  <a:cubicBezTo>
                    <a:pt x="35013" y="2076"/>
                    <a:pt x="15351" y="-4636"/>
                    <a:pt x="5525" y="3475"/>
                  </a:cubicBezTo>
                  <a:cubicBezTo>
                    <a:pt x="-4302" y="11587"/>
                    <a:pt x="-573" y="31449"/>
                    <a:pt x="13854" y="47837"/>
                  </a:cubicBezTo>
                  <a:cubicBezTo>
                    <a:pt x="28281" y="64230"/>
                    <a:pt x="47943" y="70943"/>
                    <a:pt x="57769" y="62831"/>
                  </a:cubicBezTo>
                  <a:cubicBezTo>
                    <a:pt x="67595" y="54719"/>
                    <a:pt x="63866" y="34853"/>
                    <a:pt x="49440" y="18465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p53"/>
            <p:cNvSpPr/>
            <p:nvPr/>
          </p:nvSpPr>
          <p:spPr>
            <a:xfrm rot="10800000" flipH="1">
              <a:off x="3377893" y="1303544"/>
              <a:ext cx="46927" cy="77901"/>
            </a:xfrm>
            <a:custGeom>
              <a:avLst/>
              <a:gdLst/>
              <a:ahLst/>
              <a:cxnLst/>
              <a:rect l="l" t="t" r="r" b="b"/>
              <a:pathLst>
                <a:path w="46927" h="77901" extrusionOk="0">
                  <a:moveTo>
                    <a:pt x="143" y="40337"/>
                  </a:moveTo>
                  <a:cubicBezTo>
                    <a:pt x="1470" y="61837"/>
                    <a:pt x="12992" y="78657"/>
                    <a:pt x="25884" y="77914"/>
                  </a:cubicBezTo>
                  <a:cubicBezTo>
                    <a:pt x="38775" y="77166"/>
                    <a:pt x="48147" y="59135"/>
                    <a:pt x="46820" y="37635"/>
                  </a:cubicBezTo>
                  <a:cubicBezTo>
                    <a:pt x="45494" y="16140"/>
                    <a:pt x="33971" y="-684"/>
                    <a:pt x="21080" y="59"/>
                  </a:cubicBezTo>
                  <a:cubicBezTo>
                    <a:pt x="8193" y="807"/>
                    <a:pt x="-1184" y="18838"/>
                    <a:pt x="143" y="40337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6" name="Google Shape;656;p53"/>
            <p:cNvSpPr/>
            <p:nvPr/>
          </p:nvSpPr>
          <p:spPr>
            <a:xfrm rot="10800000" flipH="1">
              <a:off x="3561999" y="1763077"/>
              <a:ext cx="91606" cy="160457"/>
            </a:xfrm>
            <a:custGeom>
              <a:avLst/>
              <a:gdLst/>
              <a:ahLst/>
              <a:cxnLst/>
              <a:rect l="l" t="t" r="r" b="b"/>
              <a:pathLst>
                <a:path w="91606" h="160457" extrusionOk="0">
                  <a:moveTo>
                    <a:pt x="28" y="160547"/>
                  </a:moveTo>
                  <a:lnTo>
                    <a:pt x="91634" y="89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7" name="Google Shape;657;p53"/>
            <p:cNvSpPr/>
            <p:nvPr/>
          </p:nvSpPr>
          <p:spPr>
            <a:xfrm rot="10800000" flipH="1">
              <a:off x="3652756" y="1919882"/>
              <a:ext cx="44540" cy="190683"/>
            </a:xfrm>
            <a:custGeom>
              <a:avLst/>
              <a:gdLst/>
              <a:ahLst/>
              <a:cxnLst/>
              <a:rect l="l" t="t" r="r" b="b"/>
              <a:pathLst>
                <a:path w="44540" h="190683" extrusionOk="0">
                  <a:moveTo>
                    <a:pt x="44587" y="63"/>
                  </a:moveTo>
                  <a:lnTo>
                    <a:pt x="47" y="190747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8" name="Google Shape;658;p53"/>
            <p:cNvSpPr/>
            <p:nvPr/>
          </p:nvSpPr>
          <p:spPr>
            <a:xfrm rot="10800000" flipH="1">
              <a:off x="3663550" y="2110381"/>
              <a:ext cx="72032" cy="96688"/>
            </a:xfrm>
            <a:custGeom>
              <a:avLst/>
              <a:gdLst/>
              <a:ahLst/>
              <a:cxnLst/>
              <a:rect l="l" t="t" r="r" b="b"/>
              <a:pathLst>
                <a:path w="72032" h="96688" extrusionOk="0">
                  <a:moveTo>
                    <a:pt x="950" y="46534"/>
                  </a:moveTo>
                  <a:cubicBezTo>
                    <a:pt x="-1305" y="60904"/>
                    <a:pt x="642" y="65272"/>
                    <a:pt x="6512" y="75434"/>
                  </a:cubicBezTo>
                  <a:cubicBezTo>
                    <a:pt x="12302" y="84032"/>
                    <a:pt x="22009" y="98420"/>
                    <a:pt x="33399" y="96631"/>
                  </a:cubicBezTo>
                  <a:cubicBezTo>
                    <a:pt x="56676" y="97741"/>
                    <a:pt x="74239" y="90584"/>
                    <a:pt x="71852" y="50338"/>
                  </a:cubicBezTo>
                  <a:cubicBezTo>
                    <a:pt x="70928" y="36257"/>
                    <a:pt x="66142" y="32054"/>
                    <a:pt x="60050" y="21915"/>
                  </a:cubicBezTo>
                  <a:cubicBezTo>
                    <a:pt x="53881" y="13340"/>
                    <a:pt x="46405" y="-1181"/>
                    <a:pt x="38213" y="346"/>
                  </a:cubicBezTo>
                  <a:cubicBezTo>
                    <a:pt x="22332" y="-1448"/>
                    <a:pt x="5996" y="5563"/>
                    <a:pt x="950" y="46534"/>
                  </a:cubicBezTo>
                </a:path>
              </a:pathLst>
            </a:custGeom>
            <a:solidFill>
              <a:srgbClr val="FFFFFF"/>
            </a:solidFill>
            <a:ln w="141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9" name="Google Shape;659;p53"/>
            <p:cNvSpPr/>
            <p:nvPr/>
          </p:nvSpPr>
          <p:spPr>
            <a:xfrm rot="10800000" flipH="1">
              <a:off x="3216177" y="1767997"/>
              <a:ext cx="116129" cy="220248"/>
            </a:xfrm>
            <a:custGeom>
              <a:avLst/>
              <a:gdLst/>
              <a:ahLst/>
              <a:cxnLst/>
              <a:rect l="l" t="t" r="r" b="b"/>
              <a:pathLst>
                <a:path w="116129" h="220248" extrusionOk="0">
                  <a:moveTo>
                    <a:pt x="116155" y="220347"/>
                  </a:moveTo>
                  <a:lnTo>
                    <a:pt x="26" y="98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0" name="Google Shape;660;p53"/>
            <p:cNvSpPr/>
            <p:nvPr/>
          </p:nvSpPr>
          <p:spPr>
            <a:xfrm rot="10800000" flipH="1">
              <a:off x="3214558" y="1988235"/>
              <a:ext cx="1610" cy="153043"/>
            </a:xfrm>
            <a:custGeom>
              <a:avLst/>
              <a:gdLst/>
              <a:ahLst/>
              <a:cxnLst/>
              <a:rect l="l" t="t" r="r" b="b"/>
              <a:pathLst>
                <a:path w="1610" h="153043" extrusionOk="0">
                  <a:moveTo>
                    <a:pt x="10" y="71"/>
                  </a:moveTo>
                  <a:lnTo>
                    <a:pt x="1620" y="153114"/>
                  </a:lnTo>
                </a:path>
              </a:pathLst>
            </a:custGeom>
            <a:solidFill>
              <a:srgbClr val="1D1D1B"/>
            </a:solidFill>
            <a:ln w="141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1" name="Google Shape;661;p53"/>
            <p:cNvSpPr/>
            <p:nvPr/>
          </p:nvSpPr>
          <p:spPr>
            <a:xfrm>
              <a:off x="3355638" y="1464970"/>
              <a:ext cx="226675" cy="255640"/>
            </a:xfrm>
            <a:custGeom>
              <a:avLst/>
              <a:gdLst/>
              <a:ahLst/>
              <a:cxnLst/>
              <a:rect l="l" t="t" r="r" b="b"/>
              <a:pathLst>
                <a:path w="226675" h="255640" extrusionOk="0">
                  <a:moveTo>
                    <a:pt x="161" y="138062"/>
                  </a:moveTo>
                  <a:cubicBezTo>
                    <a:pt x="74973" y="129325"/>
                    <a:pt x="149784" y="120583"/>
                    <a:pt x="224595" y="111842"/>
                  </a:cubicBezTo>
                  <a:cubicBezTo>
                    <a:pt x="143518" y="196395"/>
                    <a:pt x="61798" y="223287"/>
                    <a:pt x="20692" y="176899"/>
                  </a:cubicBezTo>
                  <a:cubicBezTo>
                    <a:pt x="13436" y="168709"/>
                    <a:pt x="6000" y="156600"/>
                    <a:pt x="161" y="138062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62" name="Google Shape;662;p53"/>
          <p:cNvGrpSpPr/>
          <p:nvPr/>
        </p:nvGrpSpPr>
        <p:grpSpPr>
          <a:xfrm flipH="1">
            <a:off x="6502687" y="2954474"/>
            <a:ext cx="712409" cy="1352829"/>
            <a:chOff x="4212091" y="4614060"/>
            <a:chExt cx="732054" cy="1463198"/>
          </a:xfrm>
        </p:grpSpPr>
        <p:sp>
          <p:nvSpPr>
            <p:cNvPr id="663" name="Google Shape;663;p53"/>
            <p:cNvSpPr/>
            <p:nvPr/>
          </p:nvSpPr>
          <p:spPr>
            <a:xfrm rot="10800000" flipH="1">
              <a:off x="4316332" y="4614060"/>
              <a:ext cx="601367" cy="602935"/>
            </a:xfrm>
            <a:custGeom>
              <a:avLst/>
              <a:gdLst/>
              <a:ahLst/>
              <a:cxnLst/>
              <a:rect l="l" t="t" r="r" b="b"/>
              <a:pathLst>
                <a:path w="601367" h="602935" extrusionOk="0">
                  <a:moveTo>
                    <a:pt x="441534" y="599248"/>
                  </a:moveTo>
                  <a:lnTo>
                    <a:pt x="435480" y="575916"/>
                  </a:lnTo>
                  <a:cubicBezTo>
                    <a:pt x="314752" y="551936"/>
                    <a:pt x="185805" y="496975"/>
                    <a:pt x="115523" y="411219"/>
                  </a:cubicBezTo>
                  <a:cubicBezTo>
                    <a:pt x="74402" y="361047"/>
                    <a:pt x="37134" y="293936"/>
                    <a:pt x="34088" y="233697"/>
                  </a:cubicBezTo>
                  <a:cubicBezTo>
                    <a:pt x="19166" y="-61140"/>
                    <a:pt x="551647" y="-23817"/>
                    <a:pt x="569256" y="233260"/>
                  </a:cubicBezTo>
                  <a:cubicBezTo>
                    <a:pt x="577451" y="352940"/>
                    <a:pt x="464651" y="449944"/>
                    <a:pt x="314442" y="428136"/>
                  </a:cubicBezTo>
                  <a:cubicBezTo>
                    <a:pt x="319192" y="454081"/>
                    <a:pt x="377305" y="450260"/>
                    <a:pt x="400592" y="449036"/>
                  </a:cubicBezTo>
                  <a:cubicBezTo>
                    <a:pt x="529264" y="442267"/>
                    <a:pt x="609991" y="313856"/>
                    <a:pt x="600732" y="217973"/>
                  </a:cubicBezTo>
                  <a:cubicBezTo>
                    <a:pt x="575665" y="-41543"/>
                    <a:pt x="45617" y="-82471"/>
                    <a:pt x="4163" y="167340"/>
                  </a:cubicBezTo>
                  <a:cubicBezTo>
                    <a:pt x="-22709" y="329268"/>
                    <a:pt x="85824" y="469587"/>
                    <a:pt x="252848" y="548374"/>
                  </a:cubicBezTo>
                  <a:cubicBezTo>
                    <a:pt x="277111" y="559822"/>
                    <a:pt x="426060" y="618379"/>
                    <a:pt x="441534" y="5992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4" name="Google Shape;664;p53"/>
            <p:cNvSpPr/>
            <p:nvPr/>
          </p:nvSpPr>
          <p:spPr>
            <a:xfrm rot="10800000" flipH="1">
              <a:off x="4507593" y="4874642"/>
              <a:ext cx="90033" cy="81771"/>
            </a:xfrm>
            <a:custGeom>
              <a:avLst/>
              <a:gdLst/>
              <a:ahLst/>
              <a:cxnLst/>
              <a:rect l="l" t="t" r="r" b="b"/>
              <a:pathLst>
                <a:path w="90033" h="81771" extrusionOk="0">
                  <a:moveTo>
                    <a:pt x="50185" y="81793"/>
                  </a:moveTo>
                  <a:cubicBezTo>
                    <a:pt x="93539" y="83772"/>
                    <a:pt x="120078" y="-50425"/>
                    <a:pt x="29340" y="21006"/>
                  </a:cubicBezTo>
                  <a:cubicBezTo>
                    <a:pt x="23675" y="25463"/>
                    <a:pt x="14066" y="30694"/>
                    <a:pt x="8016" y="32983"/>
                  </a:cubicBezTo>
                  <a:cubicBezTo>
                    <a:pt x="-17047" y="42458"/>
                    <a:pt x="22474" y="80529"/>
                    <a:pt x="50185" y="8179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5" name="Google Shape;665;p53"/>
            <p:cNvSpPr/>
            <p:nvPr/>
          </p:nvSpPr>
          <p:spPr>
            <a:xfrm rot="10800000" flipH="1">
              <a:off x="4667810" y="4857897"/>
              <a:ext cx="70571" cy="100947"/>
            </a:xfrm>
            <a:custGeom>
              <a:avLst/>
              <a:gdLst/>
              <a:ahLst/>
              <a:cxnLst/>
              <a:rect l="l" t="t" r="r" b="b"/>
              <a:pathLst>
                <a:path w="70571" h="100947" extrusionOk="0">
                  <a:moveTo>
                    <a:pt x="2525" y="50348"/>
                  </a:moveTo>
                  <a:cubicBezTo>
                    <a:pt x="-9504" y="60966"/>
                    <a:pt x="24189" y="121541"/>
                    <a:pt x="59674" y="93752"/>
                  </a:cubicBezTo>
                  <a:cubicBezTo>
                    <a:pt x="96861" y="64627"/>
                    <a:pt x="29485" y="-72528"/>
                    <a:pt x="2525" y="5034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6" name="Google Shape;666;p53"/>
            <p:cNvSpPr/>
            <p:nvPr/>
          </p:nvSpPr>
          <p:spPr>
            <a:xfrm rot="10800000" flipH="1">
              <a:off x="4477591" y="5036834"/>
              <a:ext cx="280112" cy="87512"/>
            </a:xfrm>
            <a:custGeom>
              <a:avLst/>
              <a:gdLst/>
              <a:ahLst/>
              <a:cxnLst/>
              <a:rect l="l" t="t" r="r" b="b"/>
              <a:pathLst>
                <a:path w="280112" h="87512" extrusionOk="0">
                  <a:moveTo>
                    <a:pt x="94027" y="4190"/>
                  </a:moveTo>
                  <a:cubicBezTo>
                    <a:pt x="70835" y="10492"/>
                    <a:pt x="47646" y="16790"/>
                    <a:pt x="24454" y="23092"/>
                  </a:cubicBezTo>
                  <a:cubicBezTo>
                    <a:pt x="-103" y="45360"/>
                    <a:pt x="27" y="46934"/>
                    <a:pt x="27" y="46934"/>
                  </a:cubicBezTo>
                  <a:cubicBezTo>
                    <a:pt x="2176" y="72359"/>
                    <a:pt x="255560" y="118235"/>
                    <a:pt x="278413" y="57399"/>
                  </a:cubicBezTo>
                  <a:cubicBezTo>
                    <a:pt x="282641" y="46140"/>
                    <a:pt x="277812" y="35101"/>
                    <a:pt x="277528" y="34474"/>
                  </a:cubicBezTo>
                  <a:cubicBezTo>
                    <a:pt x="255462" y="-14026"/>
                    <a:pt x="109971" y="2287"/>
                    <a:pt x="94027" y="419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7" name="Google Shape;667;p53"/>
            <p:cNvSpPr/>
            <p:nvPr/>
          </p:nvSpPr>
          <p:spPr>
            <a:xfrm rot="10800000" flipH="1">
              <a:off x="4212091" y="5228389"/>
              <a:ext cx="678459" cy="848869"/>
            </a:xfrm>
            <a:custGeom>
              <a:avLst/>
              <a:gdLst/>
              <a:ahLst/>
              <a:cxnLst/>
              <a:rect l="l" t="t" r="r" b="b"/>
              <a:pathLst>
                <a:path w="678459" h="848869" extrusionOk="0">
                  <a:moveTo>
                    <a:pt x="456616" y="366039"/>
                  </a:moveTo>
                  <a:cubicBezTo>
                    <a:pt x="487409" y="267054"/>
                    <a:pt x="493789" y="163709"/>
                    <a:pt x="494945" y="61498"/>
                  </a:cubicBezTo>
                  <a:cubicBezTo>
                    <a:pt x="552947" y="32487"/>
                    <a:pt x="609110" y="18395"/>
                    <a:pt x="678530" y="24324"/>
                  </a:cubicBezTo>
                  <a:lnTo>
                    <a:pt x="678047" y="3953"/>
                  </a:lnTo>
                  <a:cubicBezTo>
                    <a:pt x="598799" y="-9966"/>
                    <a:pt x="523809" y="15129"/>
                    <a:pt x="463472" y="56567"/>
                  </a:cubicBezTo>
                  <a:cubicBezTo>
                    <a:pt x="466571" y="157362"/>
                    <a:pt x="449119" y="256674"/>
                    <a:pt x="436613" y="356561"/>
                  </a:cubicBezTo>
                  <a:cubicBezTo>
                    <a:pt x="398647" y="351314"/>
                    <a:pt x="369544" y="352081"/>
                    <a:pt x="332884" y="362764"/>
                  </a:cubicBezTo>
                  <a:cubicBezTo>
                    <a:pt x="315298" y="367891"/>
                    <a:pt x="303318" y="386254"/>
                    <a:pt x="295932" y="370157"/>
                  </a:cubicBezTo>
                  <a:cubicBezTo>
                    <a:pt x="255585" y="282201"/>
                    <a:pt x="254987" y="174056"/>
                    <a:pt x="249087" y="81242"/>
                  </a:cubicBezTo>
                  <a:cubicBezTo>
                    <a:pt x="244878" y="76047"/>
                    <a:pt x="224850" y="72622"/>
                    <a:pt x="216436" y="71535"/>
                  </a:cubicBezTo>
                  <a:cubicBezTo>
                    <a:pt x="176255" y="66353"/>
                    <a:pt x="111508" y="62043"/>
                    <a:pt x="70566" y="60740"/>
                  </a:cubicBezTo>
                  <a:cubicBezTo>
                    <a:pt x="54303" y="60224"/>
                    <a:pt x="-33399" y="59480"/>
                    <a:pt x="13942" y="86136"/>
                  </a:cubicBezTo>
                  <a:cubicBezTo>
                    <a:pt x="36433" y="98802"/>
                    <a:pt x="208511" y="93202"/>
                    <a:pt x="220148" y="102250"/>
                  </a:cubicBezTo>
                  <a:cubicBezTo>
                    <a:pt x="216782" y="200239"/>
                    <a:pt x="236585" y="297579"/>
                    <a:pt x="276250" y="389578"/>
                  </a:cubicBezTo>
                  <a:cubicBezTo>
                    <a:pt x="252209" y="409025"/>
                    <a:pt x="239240" y="432321"/>
                    <a:pt x="226192" y="457450"/>
                  </a:cubicBezTo>
                  <a:cubicBezTo>
                    <a:pt x="199839" y="508200"/>
                    <a:pt x="190854" y="575889"/>
                    <a:pt x="207682" y="633163"/>
                  </a:cubicBezTo>
                  <a:cubicBezTo>
                    <a:pt x="208818" y="637032"/>
                    <a:pt x="218480" y="636454"/>
                    <a:pt x="219773" y="640686"/>
                  </a:cubicBezTo>
                  <a:cubicBezTo>
                    <a:pt x="237378" y="698289"/>
                    <a:pt x="249933" y="770814"/>
                    <a:pt x="309600" y="810475"/>
                  </a:cubicBezTo>
                  <a:cubicBezTo>
                    <a:pt x="316813" y="815269"/>
                    <a:pt x="333559" y="817989"/>
                    <a:pt x="334320" y="818886"/>
                  </a:cubicBezTo>
                  <a:cubicBezTo>
                    <a:pt x="335407" y="820163"/>
                    <a:pt x="324593" y="829237"/>
                    <a:pt x="334343" y="836662"/>
                  </a:cubicBezTo>
                  <a:cubicBezTo>
                    <a:pt x="360013" y="856207"/>
                    <a:pt x="426198" y="849497"/>
                    <a:pt x="456103" y="836949"/>
                  </a:cubicBezTo>
                  <a:cubicBezTo>
                    <a:pt x="574405" y="787303"/>
                    <a:pt x="553577" y="545821"/>
                    <a:pt x="527805" y="456049"/>
                  </a:cubicBezTo>
                  <a:cubicBezTo>
                    <a:pt x="517272" y="419359"/>
                    <a:pt x="500976" y="382874"/>
                    <a:pt x="456616" y="366039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8" name="Google Shape;668;p53"/>
            <p:cNvSpPr/>
            <p:nvPr/>
          </p:nvSpPr>
          <p:spPr>
            <a:xfrm rot="10800000" flipH="1">
              <a:off x="4692350" y="5290171"/>
              <a:ext cx="249034" cy="153232"/>
            </a:xfrm>
            <a:custGeom>
              <a:avLst/>
              <a:gdLst/>
              <a:ahLst/>
              <a:cxnLst/>
              <a:rect l="l" t="t" r="r" b="b"/>
              <a:pathLst>
                <a:path w="249034" h="153232" extrusionOk="0">
                  <a:moveTo>
                    <a:pt x="220989" y="54023"/>
                  </a:moveTo>
                  <a:cubicBezTo>
                    <a:pt x="170611" y="111868"/>
                    <a:pt x="101267" y="146472"/>
                    <a:pt x="31510" y="152976"/>
                  </a:cubicBezTo>
                  <a:cubicBezTo>
                    <a:pt x="25806" y="153508"/>
                    <a:pt x="-7883" y="155657"/>
                    <a:pt x="1843" y="135014"/>
                  </a:cubicBezTo>
                  <a:cubicBezTo>
                    <a:pt x="4596" y="129170"/>
                    <a:pt x="33381" y="131553"/>
                    <a:pt x="41015" y="130071"/>
                  </a:cubicBezTo>
                  <a:cubicBezTo>
                    <a:pt x="111927" y="116315"/>
                    <a:pt x="153143" y="93560"/>
                    <a:pt x="207396" y="39023"/>
                  </a:cubicBezTo>
                  <a:cubicBezTo>
                    <a:pt x="217358" y="29006"/>
                    <a:pt x="233162" y="4341"/>
                    <a:pt x="243799" y="759"/>
                  </a:cubicBezTo>
                  <a:cubicBezTo>
                    <a:pt x="247277" y="-410"/>
                    <a:pt x="248028" y="-854"/>
                    <a:pt x="248935" y="5875"/>
                  </a:cubicBezTo>
                  <a:cubicBezTo>
                    <a:pt x="251427" y="24353"/>
                    <a:pt x="228865" y="44982"/>
                    <a:pt x="220989" y="540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9" name="Google Shape;669;p53"/>
            <p:cNvSpPr/>
            <p:nvPr/>
          </p:nvSpPr>
          <p:spPr>
            <a:xfrm rot="10800000" flipH="1">
              <a:off x="4453073" y="5244237"/>
              <a:ext cx="265622" cy="449708"/>
            </a:xfrm>
            <a:custGeom>
              <a:avLst/>
              <a:gdLst/>
              <a:ahLst/>
              <a:cxnLst/>
              <a:rect l="l" t="t" r="r" b="b"/>
              <a:pathLst>
                <a:path w="265622" h="449708" extrusionOk="0">
                  <a:moveTo>
                    <a:pt x="214065" y="427009"/>
                  </a:moveTo>
                  <a:cubicBezTo>
                    <a:pt x="226264" y="419959"/>
                    <a:pt x="248548" y="376311"/>
                    <a:pt x="246798" y="389013"/>
                  </a:cubicBezTo>
                  <a:cubicBezTo>
                    <a:pt x="238525" y="449029"/>
                    <a:pt x="297832" y="209450"/>
                    <a:pt x="240196" y="54170"/>
                  </a:cubicBezTo>
                  <a:cubicBezTo>
                    <a:pt x="207552" y="-33776"/>
                    <a:pt x="62018" y="-4742"/>
                    <a:pt x="24241" y="72612"/>
                  </a:cubicBezTo>
                  <a:cubicBezTo>
                    <a:pt x="-18614" y="160362"/>
                    <a:pt x="-212" y="278165"/>
                    <a:pt x="45928" y="363078"/>
                  </a:cubicBezTo>
                  <a:cubicBezTo>
                    <a:pt x="63337" y="395112"/>
                    <a:pt x="115289" y="441859"/>
                    <a:pt x="150804" y="398537"/>
                  </a:cubicBezTo>
                  <a:cubicBezTo>
                    <a:pt x="170861" y="397058"/>
                    <a:pt x="183860" y="410461"/>
                    <a:pt x="172076" y="425344"/>
                  </a:cubicBezTo>
                  <a:cubicBezTo>
                    <a:pt x="161523" y="438672"/>
                    <a:pt x="131719" y="432782"/>
                    <a:pt x="133678" y="449858"/>
                  </a:cubicBezTo>
                  <a:cubicBezTo>
                    <a:pt x="160811" y="447860"/>
                    <a:pt x="191836" y="439857"/>
                    <a:pt x="214065" y="427009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0" name="Google Shape;670;p53"/>
            <p:cNvSpPr/>
            <p:nvPr/>
          </p:nvSpPr>
          <p:spPr>
            <a:xfrm rot="10800000" flipH="1">
              <a:off x="4273822" y="5343856"/>
              <a:ext cx="182732" cy="208559"/>
            </a:xfrm>
            <a:custGeom>
              <a:avLst/>
              <a:gdLst/>
              <a:ahLst/>
              <a:cxnLst/>
              <a:rect l="l" t="t" r="r" b="b"/>
              <a:pathLst>
                <a:path w="182732" h="208559" extrusionOk="0">
                  <a:moveTo>
                    <a:pt x="12477" y="153000"/>
                  </a:moveTo>
                  <a:cubicBezTo>
                    <a:pt x="39548" y="86114"/>
                    <a:pt x="90625" y="33679"/>
                    <a:pt x="150687" y="5857"/>
                  </a:cubicBezTo>
                  <a:cubicBezTo>
                    <a:pt x="155601" y="3581"/>
                    <a:pt x="184915" y="-8983"/>
                    <a:pt x="182594" y="12273"/>
                  </a:cubicBezTo>
                  <a:cubicBezTo>
                    <a:pt x="181937" y="18291"/>
                    <a:pt x="155601" y="25311"/>
                    <a:pt x="149260" y="29033"/>
                  </a:cubicBezTo>
                  <a:cubicBezTo>
                    <a:pt x="90393" y="63607"/>
                    <a:pt x="60706" y="96699"/>
                    <a:pt x="29175" y="161901"/>
                  </a:cubicBezTo>
                  <a:cubicBezTo>
                    <a:pt x="23383" y="173877"/>
                    <a:pt x="16891" y="200599"/>
                    <a:pt x="8526" y="207123"/>
                  </a:cubicBezTo>
                  <a:cubicBezTo>
                    <a:pt x="5790" y="209255"/>
                    <a:pt x="5258" y="209882"/>
                    <a:pt x="2388" y="204243"/>
                  </a:cubicBezTo>
                  <a:cubicBezTo>
                    <a:pt x="-5498" y="188766"/>
                    <a:pt x="8245" y="163455"/>
                    <a:pt x="12477" y="153000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1" name="Google Shape;671;p53"/>
            <p:cNvSpPr/>
            <p:nvPr/>
          </p:nvSpPr>
          <p:spPr>
            <a:xfrm rot="10800000" flipH="1">
              <a:off x="4275681" y="5274769"/>
              <a:ext cx="228186" cy="84738"/>
            </a:xfrm>
            <a:custGeom>
              <a:avLst/>
              <a:gdLst/>
              <a:ahLst/>
              <a:cxnLst/>
              <a:rect l="l" t="t" r="r" b="b"/>
              <a:pathLst>
                <a:path w="228186" h="84738" extrusionOk="0">
                  <a:moveTo>
                    <a:pt x="34419" y="42323"/>
                  </a:moveTo>
                  <a:cubicBezTo>
                    <a:pt x="88238" y="80975"/>
                    <a:pt x="150762" y="93063"/>
                    <a:pt x="206387" y="79372"/>
                  </a:cubicBezTo>
                  <a:cubicBezTo>
                    <a:pt x="210935" y="78252"/>
                    <a:pt x="237542" y="70733"/>
                    <a:pt x="224720" y="54619"/>
                  </a:cubicBezTo>
                  <a:cubicBezTo>
                    <a:pt x="221089" y="50055"/>
                    <a:pt x="199438" y="60333"/>
                    <a:pt x="193153" y="61127"/>
                  </a:cubicBezTo>
                  <a:cubicBezTo>
                    <a:pt x="134772" y="68522"/>
                    <a:pt x="97047" y="59337"/>
                    <a:pt x="41080" y="24796"/>
                  </a:cubicBezTo>
                  <a:cubicBezTo>
                    <a:pt x="30801" y="18455"/>
                    <a:pt x="12242" y="372"/>
                    <a:pt x="3096" y="98"/>
                  </a:cubicBezTo>
                  <a:cubicBezTo>
                    <a:pt x="105" y="7"/>
                    <a:pt x="-587" y="-186"/>
                    <a:pt x="438" y="6214"/>
                  </a:cubicBezTo>
                  <a:cubicBezTo>
                    <a:pt x="3256" y="23790"/>
                    <a:pt x="26004" y="36282"/>
                    <a:pt x="34419" y="42323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53"/>
            <p:cNvSpPr/>
            <p:nvPr/>
          </p:nvSpPr>
          <p:spPr>
            <a:xfrm rot="10800000" flipH="1">
              <a:off x="4714237" y="5417730"/>
              <a:ext cx="229908" cy="191676"/>
            </a:xfrm>
            <a:custGeom>
              <a:avLst/>
              <a:gdLst/>
              <a:ahLst/>
              <a:cxnLst/>
              <a:rect l="l" t="t" r="r" b="b"/>
              <a:pathLst>
                <a:path w="229908" h="191676" extrusionOk="0">
                  <a:moveTo>
                    <a:pt x="61342" y="12151"/>
                  </a:moveTo>
                  <a:cubicBezTo>
                    <a:pt x="135033" y="39053"/>
                    <a:pt x="192848" y="92571"/>
                    <a:pt x="223580" y="156774"/>
                  </a:cubicBezTo>
                  <a:cubicBezTo>
                    <a:pt x="226097" y="162027"/>
                    <a:pt x="239977" y="193395"/>
                    <a:pt x="216569" y="191675"/>
                  </a:cubicBezTo>
                  <a:cubicBezTo>
                    <a:pt x="209941" y="191185"/>
                    <a:pt x="202170" y="162837"/>
                    <a:pt x="198059" y="156091"/>
                  </a:cubicBezTo>
                  <a:cubicBezTo>
                    <a:pt x="159897" y="93440"/>
                    <a:pt x="123412" y="62434"/>
                    <a:pt x="51569" y="30622"/>
                  </a:cubicBezTo>
                  <a:cubicBezTo>
                    <a:pt x="38375" y="24781"/>
                    <a:pt x="8940" y="18727"/>
                    <a:pt x="1743" y="9885"/>
                  </a:cubicBezTo>
                  <a:cubicBezTo>
                    <a:pt x="-608" y="6992"/>
                    <a:pt x="-1300" y="6441"/>
                    <a:pt x="4904" y="3110"/>
                  </a:cubicBezTo>
                  <a:cubicBezTo>
                    <a:pt x="21932" y="-6036"/>
                    <a:pt x="49822" y="7946"/>
                    <a:pt x="61342" y="12151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73" name="Google Shape;673;p53"/>
          <p:cNvGrpSpPr/>
          <p:nvPr/>
        </p:nvGrpSpPr>
        <p:grpSpPr>
          <a:xfrm flipH="1">
            <a:off x="5627608" y="2904235"/>
            <a:ext cx="800566" cy="1281986"/>
            <a:chOff x="2892615" y="3011549"/>
            <a:chExt cx="786759" cy="1386575"/>
          </a:xfrm>
        </p:grpSpPr>
        <p:sp>
          <p:nvSpPr>
            <p:cNvPr id="674" name="Google Shape;674;p53"/>
            <p:cNvSpPr/>
            <p:nvPr/>
          </p:nvSpPr>
          <p:spPr>
            <a:xfrm rot="10800000" flipH="1">
              <a:off x="2892615" y="3011549"/>
              <a:ext cx="786759" cy="1114503"/>
            </a:xfrm>
            <a:custGeom>
              <a:avLst/>
              <a:gdLst/>
              <a:ahLst/>
              <a:cxnLst/>
              <a:rect l="l" t="t" r="r" b="b"/>
              <a:pathLst>
                <a:path w="786759" h="1114503" extrusionOk="0">
                  <a:moveTo>
                    <a:pt x="744176" y="494757"/>
                  </a:moveTo>
                  <a:lnTo>
                    <a:pt x="765494" y="537482"/>
                  </a:lnTo>
                  <a:cubicBezTo>
                    <a:pt x="769119" y="520480"/>
                    <a:pt x="761348" y="500631"/>
                    <a:pt x="744176" y="494757"/>
                  </a:cubicBezTo>
                  <a:moveTo>
                    <a:pt x="670397" y="585130"/>
                  </a:moveTo>
                  <a:cubicBezTo>
                    <a:pt x="652152" y="591180"/>
                    <a:pt x="591175" y="620387"/>
                    <a:pt x="577119" y="631694"/>
                  </a:cubicBezTo>
                  <a:cubicBezTo>
                    <a:pt x="550580" y="653048"/>
                    <a:pt x="528664" y="692690"/>
                    <a:pt x="515996" y="724022"/>
                  </a:cubicBezTo>
                  <a:cubicBezTo>
                    <a:pt x="512910" y="731652"/>
                    <a:pt x="505103" y="750012"/>
                    <a:pt x="504127" y="756980"/>
                  </a:cubicBezTo>
                  <a:cubicBezTo>
                    <a:pt x="503546" y="761117"/>
                    <a:pt x="513037" y="788962"/>
                    <a:pt x="514432" y="797412"/>
                  </a:cubicBezTo>
                  <a:cubicBezTo>
                    <a:pt x="516254" y="808442"/>
                    <a:pt x="517520" y="819628"/>
                    <a:pt x="516930" y="830854"/>
                  </a:cubicBezTo>
                  <a:cubicBezTo>
                    <a:pt x="585181" y="835026"/>
                    <a:pt x="655567" y="810381"/>
                    <a:pt x="705344" y="763847"/>
                  </a:cubicBezTo>
                  <a:cubicBezTo>
                    <a:pt x="727606" y="743035"/>
                    <a:pt x="740709" y="720394"/>
                    <a:pt x="749009" y="690966"/>
                  </a:cubicBezTo>
                  <a:cubicBezTo>
                    <a:pt x="760071" y="651735"/>
                    <a:pt x="758889" y="617739"/>
                    <a:pt x="747856" y="578485"/>
                  </a:cubicBezTo>
                  <a:cubicBezTo>
                    <a:pt x="721291" y="577920"/>
                    <a:pt x="695963" y="576653"/>
                    <a:pt x="670397" y="585130"/>
                  </a:cubicBezTo>
                  <a:moveTo>
                    <a:pt x="533800" y="342873"/>
                  </a:moveTo>
                  <a:cubicBezTo>
                    <a:pt x="414398" y="292937"/>
                    <a:pt x="274376" y="350664"/>
                    <a:pt x="227544" y="470439"/>
                  </a:cubicBezTo>
                  <a:cubicBezTo>
                    <a:pt x="210487" y="514058"/>
                    <a:pt x="205100" y="561213"/>
                    <a:pt x="212214" y="607267"/>
                  </a:cubicBezTo>
                  <a:cubicBezTo>
                    <a:pt x="261462" y="611809"/>
                    <a:pt x="312304" y="623763"/>
                    <a:pt x="359331" y="643768"/>
                  </a:cubicBezTo>
                  <a:cubicBezTo>
                    <a:pt x="366139" y="648330"/>
                    <a:pt x="373264" y="652307"/>
                    <a:pt x="380365" y="656470"/>
                  </a:cubicBezTo>
                  <a:cubicBezTo>
                    <a:pt x="383284" y="658180"/>
                    <a:pt x="386847" y="658788"/>
                    <a:pt x="390324" y="658442"/>
                  </a:cubicBezTo>
                  <a:cubicBezTo>
                    <a:pt x="422107" y="675136"/>
                    <a:pt x="451395" y="695903"/>
                    <a:pt x="476259" y="721021"/>
                  </a:cubicBezTo>
                  <a:cubicBezTo>
                    <a:pt x="479521" y="724319"/>
                    <a:pt x="479100" y="729047"/>
                    <a:pt x="483899" y="727875"/>
                  </a:cubicBezTo>
                  <a:cubicBezTo>
                    <a:pt x="496604" y="691348"/>
                    <a:pt x="514562" y="653433"/>
                    <a:pt x="541189" y="624889"/>
                  </a:cubicBezTo>
                  <a:cubicBezTo>
                    <a:pt x="569720" y="594301"/>
                    <a:pt x="657033" y="553513"/>
                    <a:pt x="698546" y="549177"/>
                  </a:cubicBezTo>
                  <a:cubicBezTo>
                    <a:pt x="710986" y="547878"/>
                    <a:pt x="724190" y="550885"/>
                    <a:pt x="736373" y="546252"/>
                  </a:cubicBezTo>
                  <a:cubicBezTo>
                    <a:pt x="696799" y="457666"/>
                    <a:pt x="624045" y="380618"/>
                    <a:pt x="533800" y="342873"/>
                  </a:cubicBezTo>
                  <a:moveTo>
                    <a:pt x="180960" y="605481"/>
                  </a:moveTo>
                  <a:cubicBezTo>
                    <a:pt x="165203" y="612547"/>
                    <a:pt x="154248" y="591977"/>
                    <a:pt x="152348" y="578759"/>
                  </a:cubicBezTo>
                  <a:cubicBezTo>
                    <a:pt x="149808" y="561062"/>
                    <a:pt x="155734" y="529946"/>
                    <a:pt x="178871" y="533524"/>
                  </a:cubicBezTo>
                  <a:lnTo>
                    <a:pt x="180631" y="520372"/>
                  </a:lnTo>
                  <a:cubicBezTo>
                    <a:pt x="161592" y="508902"/>
                    <a:pt x="153928" y="487698"/>
                    <a:pt x="137325" y="473335"/>
                  </a:cubicBezTo>
                  <a:cubicBezTo>
                    <a:pt x="109310" y="449104"/>
                    <a:pt x="71043" y="448566"/>
                    <a:pt x="37265" y="459811"/>
                  </a:cubicBezTo>
                  <a:cubicBezTo>
                    <a:pt x="77792" y="513969"/>
                    <a:pt x="117157" y="569614"/>
                    <a:pt x="128000" y="638080"/>
                  </a:cubicBezTo>
                  <a:cubicBezTo>
                    <a:pt x="141740" y="724796"/>
                    <a:pt x="135089" y="819360"/>
                    <a:pt x="152410" y="907010"/>
                  </a:cubicBezTo>
                  <a:cubicBezTo>
                    <a:pt x="160563" y="948261"/>
                    <a:pt x="175890" y="977954"/>
                    <a:pt x="204225" y="1008650"/>
                  </a:cubicBezTo>
                  <a:cubicBezTo>
                    <a:pt x="255340" y="1064030"/>
                    <a:pt x="328721" y="1118508"/>
                    <a:pt x="404139" y="1070602"/>
                  </a:cubicBezTo>
                  <a:cubicBezTo>
                    <a:pt x="447738" y="1042908"/>
                    <a:pt x="460932" y="1007719"/>
                    <a:pt x="444705" y="957518"/>
                  </a:cubicBezTo>
                  <a:cubicBezTo>
                    <a:pt x="395914" y="942390"/>
                    <a:pt x="319709" y="938146"/>
                    <a:pt x="352990" y="865774"/>
                  </a:cubicBezTo>
                  <a:cubicBezTo>
                    <a:pt x="314599" y="843088"/>
                    <a:pt x="280678" y="814319"/>
                    <a:pt x="251827" y="780362"/>
                  </a:cubicBezTo>
                  <a:cubicBezTo>
                    <a:pt x="207757" y="728492"/>
                    <a:pt x="187876" y="673056"/>
                    <a:pt x="180960" y="605481"/>
                  </a:cubicBezTo>
                  <a:moveTo>
                    <a:pt x="176144" y="545285"/>
                  </a:moveTo>
                  <a:cubicBezTo>
                    <a:pt x="167198" y="549155"/>
                    <a:pt x="164573" y="566616"/>
                    <a:pt x="165432" y="575387"/>
                  </a:cubicBezTo>
                  <a:cubicBezTo>
                    <a:pt x="166199" y="583207"/>
                    <a:pt x="170571" y="599444"/>
                    <a:pt x="180774" y="593622"/>
                  </a:cubicBezTo>
                  <a:cubicBezTo>
                    <a:pt x="180696" y="578792"/>
                    <a:pt x="179044" y="563916"/>
                    <a:pt x="178113" y="549141"/>
                  </a:cubicBezTo>
                  <a:cubicBezTo>
                    <a:pt x="178051" y="548119"/>
                    <a:pt x="180748" y="543290"/>
                    <a:pt x="176144" y="545285"/>
                  </a:cubicBezTo>
                  <a:moveTo>
                    <a:pt x="783377" y="546618"/>
                  </a:moveTo>
                  <a:cubicBezTo>
                    <a:pt x="781137" y="551989"/>
                    <a:pt x="773520" y="558650"/>
                    <a:pt x="773370" y="561689"/>
                  </a:cubicBezTo>
                  <a:cubicBezTo>
                    <a:pt x="773164" y="565928"/>
                    <a:pt x="780749" y="586671"/>
                    <a:pt x="782094" y="593766"/>
                  </a:cubicBezTo>
                  <a:cubicBezTo>
                    <a:pt x="793277" y="652760"/>
                    <a:pt x="782708" y="713864"/>
                    <a:pt x="746903" y="762681"/>
                  </a:cubicBezTo>
                  <a:cubicBezTo>
                    <a:pt x="712896" y="809046"/>
                    <a:pt x="623265" y="854735"/>
                    <a:pt x="566210" y="859734"/>
                  </a:cubicBezTo>
                  <a:cubicBezTo>
                    <a:pt x="504447" y="865144"/>
                    <a:pt x="361486" y="848329"/>
                    <a:pt x="340159" y="777472"/>
                  </a:cubicBezTo>
                  <a:cubicBezTo>
                    <a:pt x="339564" y="775500"/>
                    <a:pt x="336760" y="769055"/>
                    <a:pt x="341164" y="768731"/>
                  </a:cubicBezTo>
                  <a:cubicBezTo>
                    <a:pt x="345477" y="768415"/>
                    <a:pt x="386367" y="794751"/>
                    <a:pt x="394552" y="798829"/>
                  </a:cubicBezTo>
                  <a:cubicBezTo>
                    <a:pt x="426293" y="814636"/>
                    <a:pt x="464358" y="824294"/>
                    <a:pt x="499461" y="828882"/>
                  </a:cubicBezTo>
                  <a:cubicBezTo>
                    <a:pt x="486381" y="788351"/>
                    <a:pt x="474933" y="760007"/>
                    <a:pt x="443170" y="730768"/>
                  </a:cubicBezTo>
                  <a:cubicBezTo>
                    <a:pt x="384143" y="676429"/>
                    <a:pt x="297131" y="645238"/>
                    <a:pt x="217866" y="638524"/>
                  </a:cubicBezTo>
                  <a:cubicBezTo>
                    <a:pt x="224912" y="709309"/>
                    <a:pt x="272975" y="769378"/>
                    <a:pt x="326595" y="812415"/>
                  </a:cubicBezTo>
                  <a:cubicBezTo>
                    <a:pt x="396498" y="868520"/>
                    <a:pt x="501525" y="895807"/>
                    <a:pt x="589236" y="874995"/>
                  </a:cubicBezTo>
                  <a:cubicBezTo>
                    <a:pt x="604337" y="871413"/>
                    <a:pt x="635637" y="855058"/>
                    <a:pt x="647816" y="862137"/>
                  </a:cubicBezTo>
                  <a:cubicBezTo>
                    <a:pt x="653951" y="865706"/>
                    <a:pt x="656765" y="872928"/>
                    <a:pt x="649693" y="877186"/>
                  </a:cubicBezTo>
                  <a:cubicBezTo>
                    <a:pt x="642098" y="881754"/>
                    <a:pt x="629302" y="886260"/>
                    <a:pt x="620513" y="890739"/>
                  </a:cubicBezTo>
                  <a:cubicBezTo>
                    <a:pt x="609676" y="896261"/>
                    <a:pt x="608585" y="900071"/>
                    <a:pt x="594689" y="903761"/>
                  </a:cubicBezTo>
                  <a:cubicBezTo>
                    <a:pt x="556173" y="913990"/>
                    <a:pt x="519496" y="914036"/>
                    <a:pt x="480229" y="908753"/>
                  </a:cubicBezTo>
                  <a:cubicBezTo>
                    <a:pt x="476582" y="923779"/>
                    <a:pt x="473598" y="940866"/>
                    <a:pt x="462768" y="952545"/>
                  </a:cubicBezTo>
                  <a:cubicBezTo>
                    <a:pt x="517844" y="1036710"/>
                    <a:pt x="417751" y="1120376"/>
                    <a:pt x="335610" y="1114221"/>
                  </a:cubicBezTo>
                  <a:cubicBezTo>
                    <a:pt x="257234" y="1108351"/>
                    <a:pt x="160900" y="1013590"/>
                    <a:pt x="137733" y="941117"/>
                  </a:cubicBezTo>
                  <a:cubicBezTo>
                    <a:pt x="112523" y="862254"/>
                    <a:pt x="114571" y="759223"/>
                    <a:pt x="107152" y="676420"/>
                  </a:cubicBezTo>
                  <a:cubicBezTo>
                    <a:pt x="101363" y="611776"/>
                    <a:pt x="69740" y="533733"/>
                    <a:pt x="27509" y="484116"/>
                  </a:cubicBezTo>
                  <a:cubicBezTo>
                    <a:pt x="20695" y="476114"/>
                    <a:pt x="601" y="464970"/>
                    <a:pt x="164" y="456866"/>
                  </a:cubicBezTo>
                  <a:cubicBezTo>
                    <a:pt x="-124" y="451586"/>
                    <a:pt x="3527" y="445591"/>
                    <a:pt x="8235" y="443381"/>
                  </a:cubicBezTo>
                  <a:cubicBezTo>
                    <a:pt x="13254" y="441023"/>
                    <a:pt x="36818" y="435708"/>
                    <a:pt x="43805" y="434277"/>
                  </a:cubicBezTo>
                  <a:cubicBezTo>
                    <a:pt x="94510" y="423904"/>
                    <a:pt x="134778" y="429621"/>
                    <a:pt x="170313" y="469479"/>
                  </a:cubicBezTo>
                  <a:lnTo>
                    <a:pt x="186772" y="492798"/>
                  </a:lnTo>
                  <a:cubicBezTo>
                    <a:pt x="203127" y="434078"/>
                    <a:pt x="235651" y="383149"/>
                    <a:pt x="285229" y="347471"/>
                  </a:cubicBezTo>
                  <a:cubicBezTo>
                    <a:pt x="292380" y="342325"/>
                    <a:pt x="316277" y="329780"/>
                    <a:pt x="319765" y="325682"/>
                  </a:cubicBezTo>
                  <a:cubicBezTo>
                    <a:pt x="323115" y="321741"/>
                    <a:pt x="323921" y="314937"/>
                    <a:pt x="321730" y="310235"/>
                  </a:cubicBezTo>
                  <a:cubicBezTo>
                    <a:pt x="321054" y="309416"/>
                    <a:pt x="320375" y="308596"/>
                    <a:pt x="319696" y="307777"/>
                  </a:cubicBezTo>
                  <a:cubicBezTo>
                    <a:pt x="319729" y="306637"/>
                    <a:pt x="319614" y="305462"/>
                    <a:pt x="319396" y="304263"/>
                  </a:cubicBezTo>
                  <a:cubicBezTo>
                    <a:pt x="320744" y="294997"/>
                    <a:pt x="319605" y="286697"/>
                    <a:pt x="316881" y="279001"/>
                  </a:cubicBezTo>
                  <a:cubicBezTo>
                    <a:pt x="317534" y="279683"/>
                    <a:pt x="318171" y="280398"/>
                    <a:pt x="318834" y="281058"/>
                  </a:cubicBezTo>
                  <a:cubicBezTo>
                    <a:pt x="314308" y="262907"/>
                    <a:pt x="311223" y="244413"/>
                    <a:pt x="306648" y="226246"/>
                  </a:cubicBezTo>
                  <a:cubicBezTo>
                    <a:pt x="296709" y="186741"/>
                    <a:pt x="271561" y="128821"/>
                    <a:pt x="274190" y="89747"/>
                  </a:cubicBezTo>
                  <a:cubicBezTo>
                    <a:pt x="276900" y="49479"/>
                    <a:pt x="347770" y="31311"/>
                    <a:pt x="376953" y="15636"/>
                  </a:cubicBezTo>
                  <a:cubicBezTo>
                    <a:pt x="376806" y="15005"/>
                    <a:pt x="376682" y="14375"/>
                    <a:pt x="376535" y="13745"/>
                  </a:cubicBezTo>
                  <a:cubicBezTo>
                    <a:pt x="381952" y="15404"/>
                    <a:pt x="388247" y="14499"/>
                    <a:pt x="392668" y="11028"/>
                  </a:cubicBezTo>
                  <a:cubicBezTo>
                    <a:pt x="433835" y="1426"/>
                    <a:pt x="476827" y="-1751"/>
                    <a:pt x="518872" y="3244"/>
                  </a:cubicBezTo>
                  <a:cubicBezTo>
                    <a:pt x="518660" y="2196"/>
                    <a:pt x="518471" y="1145"/>
                    <a:pt x="518275" y="97"/>
                  </a:cubicBezTo>
                  <a:cubicBezTo>
                    <a:pt x="518402" y="97"/>
                    <a:pt x="518523" y="113"/>
                    <a:pt x="518653" y="113"/>
                  </a:cubicBezTo>
                  <a:cubicBezTo>
                    <a:pt x="519189" y="113"/>
                    <a:pt x="519705" y="80"/>
                    <a:pt x="520214" y="38"/>
                  </a:cubicBezTo>
                  <a:cubicBezTo>
                    <a:pt x="524289" y="3946"/>
                    <a:pt x="530450" y="5279"/>
                    <a:pt x="535982" y="4054"/>
                  </a:cubicBezTo>
                  <a:cubicBezTo>
                    <a:pt x="537242" y="4531"/>
                    <a:pt x="538607" y="4874"/>
                    <a:pt x="540109" y="5024"/>
                  </a:cubicBezTo>
                  <a:lnTo>
                    <a:pt x="540272" y="7117"/>
                  </a:lnTo>
                  <a:cubicBezTo>
                    <a:pt x="573080" y="12632"/>
                    <a:pt x="613310" y="20497"/>
                    <a:pt x="641054" y="39373"/>
                  </a:cubicBezTo>
                  <a:cubicBezTo>
                    <a:pt x="644244" y="41541"/>
                    <a:pt x="657902" y="51996"/>
                    <a:pt x="658111" y="54742"/>
                  </a:cubicBezTo>
                  <a:cubicBezTo>
                    <a:pt x="658179" y="55620"/>
                    <a:pt x="655531" y="57328"/>
                    <a:pt x="655760" y="59702"/>
                  </a:cubicBezTo>
                  <a:cubicBezTo>
                    <a:pt x="659430" y="97786"/>
                    <a:pt x="661774" y="128753"/>
                    <a:pt x="658688" y="167392"/>
                  </a:cubicBezTo>
                  <a:cubicBezTo>
                    <a:pt x="655580" y="206349"/>
                    <a:pt x="646885" y="244456"/>
                    <a:pt x="640247" y="282854"/>
                  </a:cubicBezTo>
                  <a:cubicBezTo>
                    <a:pt x="638438" y="284637"/>
                    <a:pt x="637001" y="286837"/>
                    <a:pt x="636296" y="289567"/>
                  </a:cubicBezTo>
                  <a:cubicBezTo>
                    <a:pt x="634079" y="298131"/>
                    <a:pt x="633691" y="306320"/>
                    <a:pt x="635666" y="314212"/>
                  </a:cubicBezTo>
                  <a:cubicBezTo>
                    <a:pt x="634709" y="316909"/>
                    <a:pt x="633279" y="319570"/>
                    <a:pt x="631271" y="322349"/>
                  </a:cubicBezTo>
                  <a:cubicBezTo>
                    <a:pt x="628091" y="326753"/>
                    <a:pt x="627631" y="331103"/>
                    <a:pt x="628888" y="334848"/>
                  </a:cubicBezTo>
                  <a:cubicBezTo>
                    <a:pt x="612546" y="360296"/>
                    <a:pt x="637086" y="368178"/>
                    <a:pt x="654852" y="384967"/>
                  </a:cubicBezTo>
                  <a:cubicBezTo>
                    <a:pt x="682697" y="411284"/>
                    <a:pt x="708825" y="439198"/>
                    <a:pt x="729526" y="471653"/>
                  </a:cubicBezTo>
                  <a:cubicBezTo>
                    <a:pt x="732729" y="474579"/>
                    <a:pt x="736689" y="471040"/>
                    <a:pt x="740967" y="471542"/>
                  </a:cubicBezTo>
                  <a:cubicBezTo>
                    <a:pt x="773791" y="475385"/>
                    <a:pt x="795840" y="516768"/>
                    <a:pt x="783377" y="54661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5" name="Google Shape;675;p53"/>
            <p:cNvSpPr/>
            <p:nvPr/>
          </p:nvSpPr>
          <p:spPr>
            <a:xfrm rot="10800000" flipH="1">
              <a:off x="3233654" y="3654574"/>
              <a:ext cx="189268" cy="78410"/>
            </a:xfrm>
            <a:custGeom>
              <a:avLst/>
              <a:gdLst/>
              <a:ahLst/>
              <a:cxnLst/>
              <a:rect l="l" t="t" r="r" b="b"/>
              <a:pathLst>
                <a:path w="189268" h="78410" extrusionOk="0">
                  <a:moveTo>
                    <a:pt x="5854" y="78404"/>
                  </a:moveTo>
                  <a:cubicBezTo>
                    <a:pt x="8942" y="79067"/>
                    <a:pt x="9834" y="75841"/>
                    <a:pt x="11052" y="73961"/>
                  </a:cubicBezTo>
                  <a:cubicBezTo>
                    <a:pt x="22130" y="56868"/>
                    <a:pt x="25108" y="45208"/>
                    <a:pt x="43843" y="32941"/>
                  </a:cubicBezTo>
                  <a:cubicBezTo>
                    <a:pt x="88233" y="3878"/>
                    <a:pt x="121371" y="17275"/>
                    <a:pt x="159171" y="47392"/>
                  </a:cubicBezTo>
                  <a:cubicBezTo>
                    <a:pt x="164239" y="51431"/>
                    <a:pt x="180963" y="73027"/>
                    <a:pt x="187516" y="64015"/>
                  </a:cubicBezTo>
                  <a:cubicBezTo>
                    <a:pt x="194004" y="53475"/>
                    <a:pt x="181103" y="43245"/>
                    <a:pt x="173815" y="36627"/>
                  </a:cubicBezTo>
                  <a:cubicBezTo>
                    <a:pt x="130722" y="-2509"/>
                    <a:pt x="66396" y="-17199"/>
                    <a:pt x="21356" y="27929"/>
                  </a:cubicBezTo>
                  <a:cubicBezTo>
                    <a:pt x="14585" y="34714"/>
                    <a:pt x="-11452" y="74695"/>
                    <a:pt x="5854" y="78404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6" name="Google Shape;676;p53"/>
            <p:cNvSpPr/>
            <p:nvPr/>
          </p:nvSpPr>
          <p:spPr>
            <a:xfrm rot="10800000" flipH="1">
              <a:off x="3499415" y="3801527"/>
              <a:ext cx="137360" cy="136812"/>
            </a:xfrm>
            <a:custGeom>
              <a:avLst/>
              <a:gdLst/>
              <a:ahLst/>
              <a:cxnLst/>
              <a:rect l="l" t="t" r="r" b="b"/>
              <a:pathLst>
                <a:path w="137360" h="136812" extrusionOk="0">
                  <a:moveTo>
                    <a:pt x="48" y="136921"/>
                  </a:moveTo>
                  <a:cubicBezTo>
                    <a:pt x="51245" y="94419"/>
                    <a:pt x="95093" y="49559"/>
                    <a:pt x="137409" y="109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7" name="Google Shape;677;p53"/>
            <p:cNvSpPr/>
            <p:nvPr/>
          </p:nvSpPr>
          <p:spPr>
            <a:xfrm rot="-1213155" flipH="1">
              <a:off x="3519813" y="3948452"/>
              <a:ext cx="142709" cy="72116"/>
            </a:xfrm>
            <a:custGeom>
              <a:avLst/>
              <a:gdLst/>
              <a:ahLst/>
              <a:cxnLst/>
              <a:rect l="l" t="t" r="r" b="b"/>
              <a:pathLst>
                <a:path w="142709" h="72116" extrusionOk="0">
                  <a:moveTo>
                    <a:pt x="142802" y="72228"/>
                  </a:moveTo>
                  <a:cubicBezTo>
                    <a:pt x="83028" y="33095"/>
                    <a:pt x="33434" y="11359"/>
                    <a:pt x="93" y="111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8" name="Google Shape;678;p53"/>
            <p:cNvSpPr/>
            <p:nvPr/>
          </p:nvSpPr>
          <p:spPr>
            <a:xfrm rot="10800000" flipH="1">
              <a:off x="3083138" y="3827861"/>
              <a:ext cx="155766" cy="101427"/>
            </a:xfrm>
            <a:custGeom>
              <a:avLst/>
              <a:gdLst/>
              <a:ahLst/>
              <a:cxnLst/>
              <a:rect l="l" t="t" r="r" b="b"/>
              <a:pathLst>
                <a:path w="155766" h="101427" extrusionOk="0">
                  <a:moveTo>
                    <a:pt x="155818" y="101532"/>
                  </a:moveTo>
                  <a:cubicBezTo>
                    <a:pt x="92255" y="64055"/>
                    <a:pt x="41006" y="32194"/>
                    <a:pt x="51" y="104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9" name="Google Shape;679;p53"/>
            <p:cNvSpPr/>
            <p:nvPr/>
          </p:nvSpPr>
          <p:spPr>
            <a:xfrm rot="10800000" flipH="1">
              <a:off x="3078122" y="3922437"/>
              <a:ext cx="133863" cy="88775"/>
            </a:xfrm>
            <a:custGeom>
              <a:avLst/>
              <a:gdLst/>
              <a:ahLst/>
              <a:cxnLst/>
              <a:rect l="l" t="t" r="r" b="b"/>
              <a:pathLst>
                <a:path w="133863" h="88775" extrusionOk="0">
                  <a:moveTo>
                    <a:pt x="133910" y="84"/>
                  </a:moveTo>
                  <a:cubicBezTo>
                    <a:pt x="100292" y="17523"/>
                    <a:pt x="53781" y="45362"/>
                    <a:pt x="46" y="88860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0" name="Google Shape;680;p53"/>
            <p:cNvSpPr/>
            <p:nvPr/>
          </p:nvSpPr>
          <p:spPr>
            <a:xfrm rot="10800000" flipH="1">
              <a:off x="3236003" y="3843590"/>
              <a:ext cx="119635" cy="102283"/>
            </a:xfrm>
            <a:custGeom>
              <a:avLst/>
              <a:gdLst/>
              <a:ahLst/>
              <a:cxnLst/>
              <a:rect l="l" t="t" r="r" b="b"/>
              <a:pathLst>
                <a:path w="119635" h="102283" extrusionOk="0">
                  <a:moveTo>
                    <a:pt x="99317" y="101938"/>
                  </a:moveTo>
                  <a:cubicBezTo>
                    <a:pt x="77467" y="97073"/>
                    <a:pt x="48097" y="89334"/>
                    <a:pt x="30194" y="75177"/>
                  </a:cubicBezTo>
                  <a:cubicBezTo>
                    <a:pt x="13226" y="61760"/>
                    <a:pt x="6212" y="40926"/>
                    <a:pt x="593" y="20806"/>
                  </a:cubicBezTo>
                  <a:cubicBezTo>
                    <a:pt x="-2104" y="11141"/>
                    <a:pt x="5650" y="-581"/>
                    <a:pt x="16337" y="138"/>
                  </a:cubicBezTo>
                  <a:cubicBezTo>
                    <a:pt x="31442" y="1153"/>
                    <a:pt x="40852" y="10380"/>
                    <a:pt x="52107" y="19056"/>
                  </a:cubicBezTo>
                  <a:cubicBezTo>
                    <a:pt x="51529" y="5535"/>
                    <a:pt x="68374" y="-6690"/>
                    <a:pt x="79325" y="6070"/>
                  </a:cubicBezTo>
                  <a:cubicBezTo>
                    <a:pt x="89829" y="18315"/>
                    <a:pt x="127606" y="53620"/>
                    <a:pt x="110739" y="71311"/>
                  </a:cubicBezTo>
                  <a:cubicBezTo>
                    <a:pt x="127613" y="77988"/>
                    <a:pt x="118833" y="106284"/>
                    <a:pt x="99317" y="101938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1" name="Google Shape;681;p53"/>
            <p:cNvSpPr/>
            <p:nvPr/>
          </p:nvSpPr>
          <p:spPr>
            <a:xfrm rot="10800000" flipH="1">
              <a:off x="3188436" y="3808533"/>
              <a:ext cx="342871" cy="288968"/>
            </a:xfrm>
            <a:custGeom>
              <a:avLst/>
              <a:gdLst/>
              <a:ahLst/>
              <a:cxnLst/>
              <a:rect l="l" t="t" r="r" b="b"/>
              <a:pathLst>
                <a:path w="342871" h="288968" extrusionOk="0">
                  <a:moveTo>
                    <a:pt x="335460" y="128496"/>
                  </a:moveTo>
                  <a:cubicBezTo>
                    <a:pt x="337696" y="134282"/>
                    <a:pt x="339933" y="140067"/>
                    <a:pt x="342170" y="145856"/>
                  </a:cubicBezTo>
                  <a:cubicBezTo>
                    <a:pt x="345425" y="154287"/>
                    <a:pt x="338248" y="164742"/>
                    <a:pt x="329622" y="166329"/>
                  </a:cubicBezTo>
                  <a:cubicBezTo>
                    <a:pt x="329465" y="166939"/>
                    <a:pt x="329112" y="167769"/>
                    <a:pt x="328512" y="168876"/>
                  </a:cubicBezTo>
                  <a:cubicBezTo>
                    <a:pt x="327062" y="173966"/>
                    <a:pt x="322651" y="177809"/>
                    <a:pt x="317583" y="179624"/>
                  </a:cubicBezTo>
                  <a:cubicBezTo>
                    <a:pt x="318791" y="190259"/>
                    <a:pt x="319999" y="200897"/>
                    <a:pt x="321204" y="211531"/>
                  </a:cubicBezTo>
                  <a:cubicBezTo>
                    <a:pt x="321211" y="211583"/>
                    <a:pt x="321204" y="211629"/>
                    <a:pt x="321211" y="211678"/>
                  </a:cubicBezTo>
                  <a:cubicBezTo>
                    <a:pt x="321890" y="214803"/>
                    <a:pt x="322553" y="217934"/>
                    <a:pt x="323105" y="221108"/>
                  </a:cubicBezTo>
                  <a:cubicBezTo>
                    <a:pt x="326082" y="238145"/>
                    <a:pt x="305114" y="247232"/>
                    <a:pt x="295638" y="237724"/>
                  </a:cubicBezTo>
                  <a:cubicBezTo>
                    <a:pt x="299089" y="246625"/>
                    <a:pt x="302694" y="255467"/>
                    <a:pt x="306508" y="264230"/>
                  </a:cubicBezTo>
                  <a:cubicBezTo>
                    <a:pt x="314671" y="282982"/>
                    <a:pt x="288553" y="299654"/>
                    <a:pt x="278317" y="280713"/>
                  </a:cubicBezTo>
                  <a:cubicBezTo>
                    <a:pt x="274170" y="273043"/>
                    <a:pt x="270062" y="265350"/>
                    <a:pt x="265952" y="257658"/>
                  </a:cubicBezTo>
                  <a:cubicBezTo>
                    <a:pt x="266187" y="259538"/>
                    <a:pt x="266422" y="261419"/>
                    <a:pt x="266605" y="263323"/>
                  </a:cubicBezTo>
                  <a:cubicBezTo>
                    <a:pt x="268126" y="279348"/>
                    <a:pt x="247367" y="283498"/>
                    <a:pt x="238025" y="273859"/>
                  </a:cubicBezTo>
                  <a:cubicBezTo>
                    <a:pt x="232298" y="278460"/>
                    <a:pt x="224164" y="279319"/>
                    <a:pt x="217899" y="271992"/>
                  </a:cubicBezTo>
                  <a:cubicBezTo>
                    <a:pt x="213412" y="266627"/>
                    <a:pt x="208691" y="261471"/>
                    <a:pt x="203823" y="256446"/>
                  </a:cubicBezTo>
                  <a:cubicBezTo>
                    <a:pt x="198461" y="264348"/>
                    <a:pt x="185691" y="267594"/>
                    <a:pt x="178182" y="259607"/>
                  </a:cubicBezTo>
                  <a:cubicBezTo>
                    <a:pt x="172608" y="253674"/>
                    <a:pt x="166959" y="247817"/>
                    <a:pt x="161278" y="241988"/>
                  </a:cubicBezTo>
                  <a:cubicBezTo>
                    <a:pt x="161373" y="259339"/>
                    <a:pt x="135036" y="258925"/>
                    <a:pt x="129123" y="244029"/>
                  </a:cubicBezTo>
                  <a:cubicBezTo>
                    <a:pt x="129022" y="243778"/>
                    <a:pt x="128894" y="243546"/>
                    <a:pt x="128790" y="243298"/>
                  </a:cubicBezTo>
                  <a:cubicBezTo>
                    <a:pt x="124921" y="253041"/>
                    <a:pt x="110140" y="259316"/>
                    <a:pt x="101183" y="250079"/>
                  </a:cubicBezTo>
                  <a:cubicBezTo>
                    <a:pt x="94699" y="243396"/>
                    <a:pt x="87705" y="238087"/>
                    <a:pt x="80094" y="233946"/>
                  </a:cubicBezTo>
                  <a:cubicBezTo>
                    <a:pt x="81308" y="236545"/>
                    <a:pt x="82693" y="239122"/>
                    <a:pt x="84250" y="241694"/>
                  </a:cubicBezTo>
                  <a:cubicBezTo>
                    <a:pt x="95149" y="259725"/>
                    <a:pt x="66926" y="276155"/>
                    <a:pt x="56056" y="258177"/>
                  </a:cubicBezTo>
                  <a:cubicBezTo>
                    <a:pt x="46776" y="242821"/>
                    <a:pt x="42114" y="226646"/>
                    <a:pt x="41151" y="208769"/>
                  </a:cubicBezTo>
                  <a:cubicBezTo>
                    <a:pt x="40772" y="201746"/>
                    <a:pt x="45023" y="196685"/>
                    <a:pt x="50639" y="194282"/>
                  </a:cubicBezTo>
                  <a:cubicBezTo>
                    <a:pt x="36958" y="177819"/>
                    <a:pt x="25569" y="159910"/>
                    <a:pt x="19937" y="139453"/>
                  </a:cubicBezTo>
                  <a:cubicBezTo>
                    <a:pt x="13361" y="132868"/>
                    <a:pt x="7405" y="125603"/>
                    <a:pt x="2351" y="117352"/>
                  </a:cubicBezTo>
                  <a:cubicBezTo>
                    <a:pt x="-4692" y="105859"/>
                    <a:pt x="5910" y="91306"/>
                    <a:pt x="18517" y="92922"/>
                  </a:cubicBezTo>
                  <a:cubicBezTo>
                    <a:pt x="16260" y="89690"/>
                    <a:pt x="14014" y="86418"/>
                    <a:pt x="11777" y="83081"/>
                  </a:cubicBezTo>
                  <a:cubicBezTo>
                    <a:pt x="3827" y="71219"/>
                    <a:pt x="17005" y="55056"/>
                    <a:pt x="30212" y="59099"/>
                  </a:cubicBezTo>
                  <a:cubicBezTo>
                    <a:pt x="31838" y="59595"/>
                    <a:pt x="33517" y="60094"/>
                    <a:pt x="35179" y="60594"/>
                  </a:cubicBezTo>
                  <a:cubicBezTo>
                    <a:pt x="34101" y="52026"/>
                    <a:pt x="35120" y="43266"/>
                    <a:pt x="38607" y="34741"/>
                  </a:cubicBezTo>
                  <a:cubicBezTo>
                    <a:pt x="43962" y="21644"/>
                    <a:pt x="60062" y="18510"/>
                    <a:pt x="68447" y="30842"/>
                  </a:cubicBezTo>
                  <a:cubicBezTo>
                    <a:pt x="69969" y="33079"/>
                    <a:pt x="71330" y="35364"/>
                    <a:pt x="72607" y="37679"/>
                  </a:cubicBezTo>
                  <a:cubicBezTo>
                    <a:pt x="73639" y="37539"/>
                    <a:pt x="74674" y="37483"/>
                    <a:pt x="75702" y="37519"/>
                  </a:cubicBezTo>
                  <a:cubicBezTo>
                    <a:pt x="77514" y="33800"/>
                    <a:pt x="80727" y="30875"/>
                    <a:pt x="84485" y="29298"/>
                  </a:cubicBezTo>
                  <a:cubicBezTo>
                    <a:pt x="84368" y="28935"/>
                    <a:pt x="84241" y="28579"/>
                    <a:pt x="84126" y="28217"/>
                  </a:cubicBezTo>
                  <a:cubicBezTo>
                    <a:pt x="78344" y="9844"/>
                    <a:pt x="103789" y="1283"/>
                    <a:pt x="113330" y="14964"/>
                  </a:cubicBezTo>
                  <a:cubicBezTo>
                    <a:pt x="116755" y="8551"/>
                    <a:pt x="125286" y="5975"/>
                    <a:pt x="132094" y="7297"/>
                  </a:cubicBezTo>
                  <a:cubicBezTo>
                    <a:pt x="141919" y="9207"/>
                    <a:pt x="150921" y="13018"/>
                    <a:pt x="158836" y="18569"/>
                  </a:cubicBezTo>
                  <a:cubicBezTo>
                    <a:pt x="158872" y="17772"/>
                    <a:pt x="158865" y="16978"/>
                    <a:pt x="158908" y="16178"/>
                  </a:cubicBezTo>
                  <a:cubicBezTo>
                    <a:pt x="159645" y="1913"/>
                    <a:pt x="176151" y="-5172"/>
                    <a:pt x="186775" y="4636"/>
                  </a:cubicBezTo>
                  <a:cubicBezTo>
                    <a:pt x="199683" y="16547"/>
                    <a:pt x="212253" y="29020"/>
                    <a:pt x="224253" y="42038"/>
                  </a:cubicBezTo>
                  <a:cubicBezTo>
                    <a:pt x="223619" y="40030"/>
                    <a:pt x="222986" y="38025"/>
                    <a:pt x="222356" y="36017"/>
                  </a:cubicBezTo>
                  <a:cubicBezTo>
                    <a:pt x="216354" y="16982"/>
                    <a:pt x="241816" y="9720"/>
                    <a:pt x="252192" y="23437"/>
                  </a:cubicBezTo>
                  <a:cubicBezTo>
                    <a:pt x="252956" y="24446"/>
                    <a:pt x="253698" y="25465"/>
                    <a:pt x="254455" y="26473"/>
                  </a:cubicBezTo>
                  <a:cubicBezTo>
                    <a:pt x="256081" y="26686"/>
                    <a:pt x="257697" y="27104"/>
                    <a:pt x="259252" y="27727"/>
                  </a:cubicBezTo>
                  <a:cubicBezTo>
                    <a:pt x="263059" y="26931"/>
                    <a:pt x="267228" y="27815"/>
                    <a:pt x="271137" y="31130"/>
                  </a:cubicBezTo>
                  <a:cubicBezTo>
                    <a:pt x="278748" y="26921"/>
                    <a:pt x="289843" y="27855"/>
                    <a:pt x="293966" y="36527"/>
                  </a:cubicBezTo>
                  <a:cubicBezTo>
                    <a:pt x="295726" y="40226"/>
                    <a:pt x="297483" y="43929"/>
                    <a:pt x="299243" y="47628"/>
                  </a:cubicBezTo>
                  <a:cubicBezTo>
                    <a:pt x="302835" y="43805"/>
                    <a:pt x="308278" y="41535"/>
                    <a:pt x="313485" y="41735"/>
                  </a:cubicBezTo>
                  <a:cubicBezTo>
                    <a:pt x="323451" y="34728"/>
                    <a:pt x="341438" y="43968"/>
                    <a:pt x="339198" y="59869"/>
                  </a:cubicBezTo>
                  <a:cubicBezTo>
                    <a:pt x="337709" y="70435"/>
                    <a:pt x="336694" y="81037"/>
                    <a:pt x="336070" y="91659"/>
                  </a:cubicBezTo>
                  <a:cubicBezTo>
                    <a:pt x="336410" y="94258"/>
                    <a:pt x="336727" y="96870"/>
                    <a:pt x="336988" y="99505"/>
                  </a:cubicBezTo>
                  <a:cubicBezTo>
                    <a:pt x="337305" y="102675"/>
                    <a:pt x="336687" y="105405"/>
                    <a:pt x="335434" y="107664"/>
                  </a:cubicBezTo>
                  <a:cubicBezTo>
                    <a:pt x="335287" y="114603"/>
                    <a:pt x="335293" y="121548"/>
                    <a:pt x="335460" y="128496"/>
                  </a:cubicBezTo>
                </a:path>
              </a:pathLst>
            </a:custGeom>
            <a:solidFill>
              <a:srgbClr val="A7939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2" name="Google Shape;682;p53"/>
            <p:cNvSpPr/>
            <p:nvPr/>
          </p:nvSpPr>
          <p:spPr>
            <a:xfrm rot="10800000" flipH="1">
              <a:off x="3271998" y="3215629"/>
              <a:ext cx="31541" cy="32651"/>
            </a:xfrm>
            <a:custGeom>
              <a:avLst/>
              <a:gdLst/>
              <a:ahLst/>
              <a:cxnLst/>
              <a:rect l="l" t="t" r="r" b="b"/>
              <a:pathLst>
                <a:path w="31541" h="32651" extrusionOk="0">
                  <a:moveTo>
                    <a:pt x="15811" y="32679"/>
                  </a:moveTo>
                  <a:cubicBezTo>
                    <a:pt x="-5200" y="32679"/>
                    <a:pt x="-5233" y="28"/>
                    <a:pt x="15811" y="28"/>
                  </a:cubicBezTo>
                  <a:cubicBezTo>
                    <a:pt x="36822" y="28"/>
                    <a:pt x="36855" y="32679"/>
                    <a:pt x="15811" y="32679"/>
                  </a:cubicBezTo>
                </a:path>
              </a:pathLst>
            </a:custGeom>
            <a:solidFill>
              <a:srgbClr val="94C1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53"/>
            <p:cNvSpPr/>
            <p:nvPr/>
          </p:nvSpPr>
          <p:spPr>
            <a:xfrm rot="10800000" flipH="1">
              <a:off x="3262726" y="3537073"/>
              <a:ext cx="48353" cy="68358"/>
            </a:xfrm>
            <a:custGeom>
              <a:avLst/>
              <a:gdLst/>
              <a:ahLst/>
              <a:cxnLst/>
              <a:rect l="l" t="t" r="r" b="b"/>
              <a:pathLst>
                <a:path w="48353" h="68358" extrusionOk="0">
                  <a:moveTo>
                    <a:pt x="48401" y="34237"/>
                  </a:moveTo>
                  <a:cubicBezTo>
                    <a:pt x="48401" y="15361"/>
                    <a:pt x="37577" y="57"/>
                    <a:pt x="24223" y="57"/>
                  </a:cubicBezTo>
                  <a:cubicBezTo>
                    <a:pt x="10872" y="57"/>
                    <a:pt x="48" y="15361"/>
                    <a:pt x="48" y="34237"/>
                  </a:cubicBezTo>
                  <a:cubicBezTo>
                    <a:pt x="48" y="53112"/>
                    <a:pt x="10872" y="68416"/>
                    <a:pt x="24223" y="68416"/>
                  </a:cubicBezTo>
                  <a:cubicBezTo>
                    <a:pt x="37577" y="68416"/>
                    <a:pt x="48401" y="53112"/>
                    <a:pt x="48401" y="34237"/>
                  </a:cubicBezTo>
                </a:path>
              </a:pathLst>
            </a:custGeom>
            <a:solidFill>
              <a:srgbClr val="634E42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53"/>
            <p:cNvSpPr/>
            <p:nvPr/>
          </p:nvSpPr>
          <p:spPr>
            <a:xfrm rot="10800000" flipH="1">
              <a:off x="3381096" y="3548020"/>
              <a:ext cx="41852" cy="57407"/>
            </a:xfrm>
            <a:custGeom>
              <a:avLst/>
              <a:gdLst/>
              <a:ahLst/>
              <a:cxnLst/>
              <a:rect l="l" t="t" r="r" b="b"/>
              <a:pathLst>
                <a:path w="41852" h="57407" extrusionOk="0">
                  <a:moveTo>
                    <a:pt x="41911" y="28762"/>
                  </a:moveTo>
                  <a:cubicBezTo>
                    <a:pt x="41911" y="12910"/>
                    <a:pt x="32543" y="58"/>
                    <a:pt x="20985" y="58"/>
                  </a:cubicBezTo>
                  <a:cubicBezTo>
                    <a:pt x="9430" y="58"/>
                    <a:pt x="59" y="12910"/>
                    <a:pt x="59" y="28762"/>
                  </a:cubicBezTo>
                  <a:cubicBezTo>
                    <a:pt x="59" y="44614"/>
                    <a:pt x="9430" y="57465"/>
                    <a:pt x="20985" y="57465"/>
                  </a:cubicBezTo>
                  <a:cubicBezTo>
                    <a:pt x="32543" y="57465"/>
                    <a:pt x="41911" y="44614"/>
                    <a:pt x="41911" y="28762"/>
                  </a:cubicBezTo>
                </a:path>
              </a:pathLst>
            </a:custGeom>
            <a:solidFill>
              <a:srgbClr val="1D1D1B"/>
            </a:solidFill>
            <a:ln w="9525" cap="rnd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5" name="Google Shape;685;p53"/>
            <p:cNvSpPr/>
            <p:nvPr/>
          </p:nvSpPr>
          <p:spPr>
            <a:xfrm rot="10800000" flipH="1">
              <a:off x="3266189" y="410244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75" y="293269"/>
                  </a:moveTo>
                  <a:cubicBezTo>
                    <a:pt x="-3804" y="196174"/>
                    <a:pt x="-3804" y="97267"/>
                    <a:pt x="11575" y="172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6" name="Google Shape;686;p53"/>
            <p:cNvSpPr/>
            <p:nvPr/>
          </p:nvSpPr>
          <p:spPr>
            <a:xfrm rot="10800000" flipH="1">
              <a:off x="3216290" y="438941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01" y="140"/>
                  </a:moveTo>
                  <a:cubicBezTo>
                    <a:pt x="-5053" y="3814"/>
                    <a:pt x="39336" y="1890"/>
                    <a:pt x="70107" y="8848"/>
                  </a:cubicBezTo>
                </a:path>
              </a:pathLst>
            </a:custGeom>
            <a:solidFill>
              <a:srgbClr val="1D1D1B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7" name="Google Shape;687;p53"/>
            <p:cNvSpPr/>
            <p:nvPr/>
          </p:nvSpPr>
          <p:spPr>
            <a:xfrm rot="10800000" flipH="1">
              <a:off x="3416486" y="4102064"/>
              <a:ext cx="11534" cy="293097"/>
            </a:xfrm>
            <a:custGeom>
              <a:avLst/>
              <a:gdLst/>
              <a:ahLst/>
              <a:cxnLst/>
              <a:rect l="l" t="t" r="r" b="b"/>
              <a:pathLst>
                <a:path w="11534" h="293097" extrusionOk="0">
                  <a:moveTo>
                    <a:pt x="11590" y="293269"/>
                  </a:moveTo>
                  <a:cubicBezTo>
                    <a:pt x="-3789" y="196174"/>
                    <a:pt x="-3789" y="97267"/>
                    <a:pt x="11590" y="172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8" name="Google Shape;688;p53"/>
            <p:cNvSpPr/>
            <p:nvPr/>
          </p:nvSpPr>
          <p:spPr>
            <a:xfrm rot="10800000" flipH="1">
              <a:off x="3366588" y="4389036"/>
              <a:ext cx="70080" cy="8708"/>
            </a:xfrm>
            <a:custGeom>
              <a:avLst/>
              <a:gdLst/>
              <a:ahLst/>
              <a:cxnLst/>
              <a:rect l="l" t="t" r="r" b="b"/>
              <a:pathLst>
                <a:path w="70080" h="8708" extrusionOk="0">
                  <a:moveTo>
                    <a:pt x="516" y="140"/>
                  </a:moveTo>
                  <a:cubicBezTo>
                    <a:pt x="-5038" y="3810"/>
                    <a:pt x="39352" y="1890"/>
                    <a:pt x="70122" y="8848"/>
                  </a:cubicBezTo>
                </a:path>
              </a:pathLst>
            </a:custGeom>
            <a:solidFill>
              <a:srgbClr val="FFFFFF"/>
            </a:solidFill>
            <a:ln w="193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89" name="Google Shape;689;p53"/>
          <p:cNvGrpSpPr/>
          <p:nvPr/>
        </p:nvGrpSpPr>
        <p:grpSpPr>
          <a:xfrm>
            <a:off x="2415242" y="2308464"/>
            <a:ext cx="903849" cy="1915711"/>
            <a:chOff x="450718" y="3715931"/>
            <a:chExt cx="894911" cy="2302979"/>
          </a:xfrm>
        </p:grpSpPr>
        <p:sp>
          <p:nvSpPr>
            <p:cNvPr id="690" name="Google Shape;690;p53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1" name="Google Shape;691;p53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2" name="Google Shape;692;p53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3" name="Google Shape;693;p53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53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53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696" name="Google Shape;696;p53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697" name="Google Shape;697;p53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53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53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53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53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53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03" name="Google Shape;703;p53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4" name="Google Shape;704;p53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53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53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53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08" name="Google Shape;708;p53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709" name="Google Shape;709;p53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53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53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712" name="Google Shape;712;p53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713" name="Google Shape;713;p53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53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15" name="Google Shape;715;p53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53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7" name="Google Shape;717;p5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54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3" name="Google Shape;723;p54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000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Borges, F. (2007). 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Cuando juego estoy aprendiendo. Los videojuegos y juegos de ordenador, aprendizaje fundamental en el siglo XXI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[reseña en línea]. UOC Papers. N.º 5. UOC. 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Kapp, K. M. (2012). 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Gamification of Learning and Instruction. Game-Based methods and strategies for training and education 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(1st ed.). San Francisco: Pfeiffer.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Cornellà, P., Estebanell, M., &amp; Brusi, D. (2020). Gamificación y aprendizaje basado en juegos. </a:t>
            </a:r>
            <a:r>
              <a:rPr lang="es" sz="1400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Enseñanza de las Ciencias de la Tierra, 28(1</a:t>
            </a:r>
            <a:r>
              <a:rPr lang="es" sz="1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), 5-19.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4" name="Google Shape;724;p54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Bibliograf</a:t>
            </a:r>
            <a:r>
              <a:rPr lang="es" sz="2000">
                <a:solidFill>
                  <a:srgbClr val="C00000"/>
                </a:solidFill>
              </a:rPr>
              <a:t>i</a:t>
            </a: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5" name="Google Shape;725;p54"/>
          <p:cNvSpPr txBox="1"/>
          <p:nvPr/>
        </p:nvSpPr>
        <p:spPr>
          <a:xfrm>
            <a:off x="0" y="123824"/>
            <a:ext cx="91359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</p:txBody>
      </p:sp>
      <p:sp>
        <p:nvSpPr>
          <p:cNvPr id="726" name="Google Shape;726;p54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9"/>
          <p:cNvSpPr txBox="1"/>
          <p:nvPr/>
        </p:nvSpPr>
        <p:spPr>
          <a:xfrm>
            <a:off x="539750" y="903892"/>
            <a:ext cx="8096250" cy="521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Sumari</a:t>
            </a: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9"/>
          <p:cNvSpPr txBox="1"/>
          <p:nvPr/>
        </p:nvSpPr>
        <p:spPr>
          <a:xfrm>
            <a:off x="2539160" y="1467461"/>
            <a:ext cx="44331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Divulgar lúdicament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1.1. </a:t>
            </a:r>
            <a:r>
              <a:rPr lang="es" sz="1200">
                <a:solidFill>
                  <a:srgbClr val="424242"/>
                </a:solidFill>
              </a:rPr>
              <a:t>Com divulgar de manera entretinguda i significativa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1.1.1. Formats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1.2. </a:t>
            </a:r>
            <a:r>
              <a:rPr lang="es" sz="1200">
                <a:solidFill>
                  <a:srgbClr val="424242"/>
                </a:solidFill>
              </a:rPr>
              <a:t>Què és un joc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1.2.1. </a:t>
            </a:r>
            <a:r>
              <a:rPr lang="es" sz="1200">
                <a:solidFill>
                  <a:srgbClr val="424242"/>
                </a:solidFill>
              </a:rPr>
              <a:t>Aprenentatge Basat en el Joc, ABJ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   1.2.1. </a:t>
            </a:r>
            <a:r>
              <a:rPr lang="es" sz="1200">
                <a:solidFill>
                  <a:srgbClr val="424242"/>
                </a:solidFill>
              </a:rPr>
              <a:t>Elements que conformen un joc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  1.3. </a:t>
            </a:r>
            <a:r>
              <a:rPr lang="es" sz="1200">
                <a:solidFill>
                  <a:srgbClr val="424242"/>
                </a:solidFill>
              </a:rPr>
              <a:t>Teniu açò en compte...</a:t>
            </a:r>
            <a:endParaRPr sz="1200">
              <a:solidFill>
                <a:srgbClr val="424242"/>
              </a:solidFill>
            </a:endParaRPr>
          </a:p>
          <a:p>
            <a:pPr marL="3600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2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9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g3713700552f_0_71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2" name="Google Shape;732;g3713700552f_0_71"/>
          <p:cNvSpPr txBox="1"/>
          <p:nvPr/>
        </p:nvSpPr>
        <p:spPr>
          <a:xfrm>
            <a:off x="1303587" y="1417488"/>
            <a:ext cx="6502800" cy="22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Salvant el meu territori amb la UMH. Programa d’enriquiment intel·lectual</a:t>
            </a:r>
            <a:r>
              <a:rPr lang="es" sz="1200" b="1" i="0" u="sng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©</a:t>
            </a:r>
            <a:r>
              <a:rPr lang="es"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2025 by IILP-UMH is licensed under CC BY-NC-ND 4.0. To view a copy of this license, visit </a:t>
            </a:r>
            <a:r>
              <a:rPr lang="es" sz="1200" b="1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https://creativecommons.org/licenses/by-nc-nd/4.0/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Per a citar aquesta obra, per favor, utilitzeu la referència següent:</a:t>
            </a: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endParaRPr sz="1200" b="1">
              <a:solidFill>
                <a:srgbClr val="424242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200"/>
              <a:buFont typeface="Arial"/>
              <a:buNone/>
            </a:pPr>
            <a:r>
              <a:rPr lang="es" sz="1200" b="1">
                <a:solidFill>
                  <a:srgbClr val="424242"/>
                </a:solidFill>
              </a:rPr>
              <a:t>Cognoms i nom de la persona o persones que signen aquest document (2025). Títol del document. Programa d’enriquiment intel·lectual Salvant el meu territori. Universitat Miguel Hernández d’Elx. Disponible en https://salvandomiterritorio.umh.es/</a:t>
            </a:r>
            <a:endParaRPr sz="1200" b="1">
              <a:solidFill>
                <a:srgbClr val="424242"/>
              </a:solidFill>
            </a:endParaRPr>
          </a:p>
        </p:txBody>
      </p:sp>
      <p:grpSp>
        <p:nvGrpSpPr>
          <p:cNvPr id="733" name="Google Shape;733;g3713700552f_0_71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734" name="Google Shape;734;g3713700552f_0_71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735" name="Google Shape;735;g3713700552f_0_71" descr="PRIMERA-ARTICULACION-COLOR-CMYK_ok.jpg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36" name="Google Shape;736;g3713700552f_0_71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737" name="Google Shape;737;g3713700552f_0_71" descr="iilp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Google Shape;738;g3713700552f_0_7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39" name="Google Shape;739;g3713700552f_0_71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40" name="Google Shape;740;g3713700552f_0_71" descr="Dibujo con letras blancas&#10;&#10;El contenido generado por IA puede ser incorrecto.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90193" y="990600"/>
            <a:ext cx="963613" cy="334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56"/>
          <p:cNvSpPr/>
          <p:nvPr/>
        </p:nvSpPr>
        <p:spPr>
          <a:xfrm>
            <a:off x="137269" y="202132"/>
            <a:ext cx="8791355" cy="3742636"/>
          </a:xfrm>
          <a:custGeom>
            <a:avLst/>
            <a:gdLst/>
            <a:ahLst/>
            <a:cxnLst/>
            <a:rect l="l" t="t" r="r" b="b"/>
            <a:pathLst>
              <a:path w="8791355" h="3742636" extrusionOk="0">
                <a:moveTo>
                  <a:pt x="65216" y="107328"/>
                </a:moveTo>
                <a:cubicBezTo>
                  <a:pt x="162986" y="-123159"/>
                  <a:pt x="8312711" y="77210"/>
                  <a:pt x="8722594" y="107328"/>
                </a:cubicBezTo>
                <a:cubicBezTo>
                  <a:pt x="9027966" y="500091"/>
                  <a:pt x="8572022" y="2503648"/>
                  <a:pt x="8722594" y="3691077"/>
                </a:cubicBezTo>
                <a:cubicBezTo>
                  <a:pt x="5727941" y="3842088"/>
                  <a:pt x="1852139" y="3849948"/>
                  <a:pt x="139623" y="3703666"/>
                </a:cubicBezTo>
                <a:cubicBezTo>
                  <a:pt x="-51616" y="2404452"/>
                  <a:pt x="-12329" y="1421005"/>
                  <a:pt x="65216" y="107328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6" name="Google Shape;746;p56"/>
          <p:cNvSpPr txBox="1"/>
          <p:nvPr/>
        </p:nvSpPr>
        <p:spPr>
          <a:xfrm>
            <a:off x="539750" y="900114"/>
            <a:ext cx="8096250" cy="1503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Taller de Divulgar lúdicament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Gr</a:t>
            </a:r>
            <a:r>
              <a:rPr lang="es" sz="4000">
                <a:solidFill>
                  <a:srgbClr val="424242"/>
                </a:solidFill>
              </a:rPr>
              <a:t>à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ci</a:t>
            </a:r>
            <a:r>
              <a:rPr lang="es" sz="4000">
                <a:solidFill>
                  <a:srgbClr val="424242"/>
                </a:solidFill>
              </a:rPr>
              <a:t>e</a:t>
            </a:r>
            <a:r>
              <a:rPr lang="es" sz="40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sz="3000" b="0" i="0" u="none" strike="noStrike" cap="none">
              <a:solidFill>
                <a:srgbClr val="C00000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grpSp>
        <p:nvGrpSpPr>
          <p:cNvPr id="747" name="Google Shape;747;p56"/>
          <p:cNvGrpSpPr/>
          <p:nvPr/>
        </p:nvGrpSpPr>
        <p:grpSpPr>
          <a:xfrm>
            <a:off x="1560797" y="4169916"/>
            <a:ext cx="6335656" cy="594167"/>
            <a:chOff x="1280599" y="4169916"/>
            <a:chExt cx="6335656" cy="594167"/>
          </a:xfrm>
        </p:grpSpPr>
        <p:grpSp>
          <p:nvGrpSpPr>
            <p:cNvPr id="748" name="Google Shape;748;p56"/>
            <p:cNvGrpSpPr/>
            <p:nvPr/>
          </p:nvGrpSpPr>
          <p:grpSpPr>
            <a:xfrm>
              <a:off x="6337375" y="4169916"/>
              <a:ext cx="1278880" cy="594167"/>
              <a:chOff x="-2844824" y="2492896"/>
              <a:chExt cx="3200400" cy="1486904"/>
            </a:xfrm>
          </p:grpSpPr>
          <p:pic>
            <p:nvPicPr>
              <p:cNvPr id="749" name="Google Shape;749;p56" descr="PRIMERA-ARTICULACION-COLOR-CMYK_ok.jp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-2772816" y="2492896"/>
                <a:ext cx="3024338" cy="124027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750" name="Google Shape;750;p56"/>
              <p:cNvSpPr txBox="1"/>
              <p:nvPr/>
            </p:nvSpPr>
            <p:spPr>
              <a:xfrm>
                <a:off x="-2844824" y="3429000"/>
                <a:ext cx="3200400" cy="550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00"/>
                  <a:buFont typeface="Arial"/>
                  <a:buNone/>
                </a:pP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Vicerrectorado de Estudiantes </a:t>
                </a:r>
                <a:b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</a:br>
                <a:r>
                  <a:rPr lang="es" sz="6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y Coordinación</a:t>
                </a:r>
                <a:endParaRPr sz="600" b="0" i="0" u="none" strike="noStrike" cap="none">
                  <a:solidFill>
                    <a:srgbClr val="888888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751" name="Google Shape;751;p56" descr="iilp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856233" y="4277736"/>
              <a:ext cx="2148257" cy="3785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2" name="Google Shape;752;p56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280599" y="4273412"/>
              <a:ext cx="2242750" cy="3871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53" name="Google Shape;753;p56"/>
          <p:cNvSpPr txBox="1"/>
          <p:nvPr/>
        </p:nvSpPr>
        <p:spPr>
          <a:xfrm>
            <a:off x="539750" y="2454616"/>
            <a:ext cx="809625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1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Begoña Ivars Nicolás</a:t>
            </a:r>
            <a:endParaRPr sz="1200" b="1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s" sz="1200" b="0" i="0" u="sng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bivars@umh.es</a:t>
            </a:r>
            <a:r>
              <a:rPr lang="es" sz="1200" b="0" i="0" u="none" strike="noStrike" cap="none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"/>
          <p:cNvSpPr/>
          <p:nvPr/>
        </p:nvSpPr>
        <p:spPr>
          <a:xfrm rot="10800000">
            <a:off x="4878124" y="4216795"/>
            <a:ext cx="3726125" cy="325897"/>
          </a:xfrm>
          <a:custGeom>
            <a:avLst/>
            <a:gdLst/>
            <a:ahLst/>
            <a:cxnLst/>
            <a:rect l="l" t="t" r="r" b="b"/>
            <a:pathLst>
              <a:path w="7095441" h="977489" extrusionOk="0">
                <a:moveTo>
                  <a:pt x="3274727" y="6736"/>
                </a:moveTo>
                <a:cubicBezTo>
                  <a:pt x="2346412" y="-23744"/>
                  <a:pt x="1362438" y="52456"/>
                  <a:pt x="845603" y="169738"/>
                </a:cubicBezTo>
                <a:cubicBezTo>
                  <a:pt x="328768" y="287020"/>
                  <a:pt x="-314625" y="575917"/>
                  <a:pt x="173718" y="710426"/>
                </a:cubicBezTo>
                <a:cubicBezTo>
                  <a:pt x="662061" y="844936"/>
                  <a:pt x="2656513" y="988722"/>
                  <a:pt x="3775659" y="976795"/>
                </a:cubicBezTo>
                <a:cubicBezTo>
                  <a:pt x="4695360" y="930413"/>
                  <a:pt x="6448623" y="742895"/>
                  <a:pt x="6888595" y="638865"/>
                </a:cubicBezTo>
                <a:cubicBezTo>
                  <a:pt x="7328567" y="534836"/>
                  <a:pt x="7017803" y="457973"/>
                  <a:pt x="6415492" y="352618"/>
                </a:cubicBezTo>
                <a:cubicBezTo>
                  <a:pt x="5813181" y="247263"/>
                  <a:pt x="4203042" y="37216"/>
                  <a:pt x="3274727" y="6736"/>
                </a:cubicBezTo>
                <a:close/>
              </a:path>
            </a:pathLst>
          </a:custGeom>
          <a:solidFill>
            <a:srgbClr val="CBBFC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2"/>
          <p:cNvSpPr txBox="1"/>
          <p:nvPr/>
        </p:nvSpPr>
        <p:spPr>
          <a:xfrm>
            <a:off x="539750" y="900113"/>
            <a:ext cx="8096250" cy="365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s" sz="3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/>
          </a:p>
          <a:p>
            <a:pPr marL="808038" marR="0" lvl="1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  <a:p>
            <a:pPr marL="808038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1.2. </a:t>
            </a:r>
            <a:r>
              <a:rPr lang="es" sz="2000">
                <a:solidFill>
                  <a:srgbClr val="C00000"/>
                </a:solidFill>
              </a:rPr>
              <a:t>Què és un joc</a:t>
            </a:r>
            <a:endParaRPr/>
          </a:p>
          <a:p>
            <a:pPr marL="808037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1.3. </a:t>
            </a:r>
            <a:r>
              <a:rPr lang="es" sz="2000">
                <a:solidFill>
                  <a:srgbClr val="C00000"/>
                </a:solidFill>
              </a:rPr>
              <a:t>Teniu açò en compte...</a:t>
            </a:r>
            <a:endParaRPr sz="2000">
              <a:solidFill>
                <a:srgbClr val="C00000"/>
              </a:solidFill>
            </a:endParaRPr>
          </a:p>
        </p:txBody>
      </p:sp>
      <p:sp>
        <p:nvSpPr>
          <p:cNvPr id="237" name="Google Shape;237;p12"/>
          <p:cNvSpPr/>
          <p:nvPr/>
        </p:nvSpPr>
        <p:spPr>
          <a:xfrm flipH="1">
            <a:off x="4211047" y="2763604"/>
            <a:ext cx="2857501" cy="1631338"/>
          </a:xfrm>
          <a:prstGeom prst="wedgeEllipseCallout">
            <a:avLst>
              <a:gd name="adj1" fmla="val -65507"/>
              <a:gd name="adj2" fmla="val -45454"/>
            </a:avLst>
          </a:prstGeom>
          <a:noFill/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2"/>
          <p:cNvSpPr txBox="1"/>
          <p:nvPr/>
        </p:nvSpPr>
        <p:spPr>
          <a:xfrm>
            <a:off x="4237688" y="2946750"/>
            <a:ext cx="2688000" cy="10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 dirty="0"/>
              <a:t>En aquest taller ens </a:t>
            </a:r>
            <a:br>
              <a:rPr lang="es" sz="1200" dirty="0"/>
            </a:br>
            <a:r>
              <a:rPr lang="es" sz="1200" dirty="0"/>
              <a:t>endinsarem en la divulgació científica mitjançant l'entreteniment. Idearem eines per a contar la nostra feina de manera divertida i significativa.</a:t>
            </a:r>
            <a:endParaRPr sz="1200" dirty="0"/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 dirty="0"/>
          </a:p>
        </p:txBody>
      </p:sp>
      <p:grpSp>
        <p:nvGrpSpPr>
          <p:cNvPr id="239" name="Google Shape;239;p12"/>
          <p:cNvGrpSpPr/>
          <p:nvPr/>
        </p:nvGrpSpPr>
        <p:grpSpPr>
          <a:xfrm flipH="1">
            <a:off x="7543911" y="2281573"/>
            <a:ext cx="895215" cy="2113369"/>
            <a:chOff x="450718" y="3715931"/>
            <a:chExt cx="894911" cy="2302979"/>
          </a:xfrm>
        </p:grpSpPr>
        <p:sp>
          <p:nvSpPr>
            <p:cNvPr id="240" name="Google Shape;240;p12"/>
            <p:cNvSpPr/>
            <p:nvPr/>
          </p:nvSpPr>
          <p:spPr>
            <a:xfrm>
              <a:off x="613054" y="4440799"/>
              <a:ext cx="496163" cy="1053253"/>
            </a:xfrm>
            <a:custGeom>
              <a:avLst/>
              <a:gdLst/>
              <a:ahLst/>
              <a:cxnLst/>
              <a:rect l="l" t="t" r="r" b="b"/>
              <a:pathLst>
                <a:path w="496163" h="1053253" extrusionOk="0">
                  <a:moveTo>
                    <a:pt x="158783" y="5474"/>
                  </a:moveTo>
                  <a:cubicBezTo>
                    <a:pt x="158783" y="5474"/>
                    <a:pt x="219606" y="60914"/>
                    <a:pt x="295528" y="28813"/>
                  </a:cubicBezTo>
                  <a:cubicBezTo>
                    <a:pt x="371600" y="-3271"/>
                    <a:pt x="371600" y="-356"/>
                    <a:pt x="371600" y="-356"/>
                  </a:cubicBezTo>
                  <a:cubicBezTo>
                    <a:pt x="371600" y="-356"/>
                    <a:pt x="434890" y="647307"/>
                    <a:pt x="445056" y="743576"/>
                  </a:cubicBezTo>
                  <a:cubicBezTo>
                    <a:pt x="455222" y="839862"/>
                    <a:pt x="503262" y="1038248"/>
                    <a:pt x="503262" y="1038248"/>
                  </a:cubicBezTo>
                  <a:cubicBezTo>
                    <a:pt x="503262" y="1038248"/>
                    <a:pt x="103035" y="1049908"/>
                    <a:pt x="24497" y="1052823"/>
                  </a:cubicBezTo>
                  <a:cubicBezTo>
                    <a:pt x="-54042" y="1055738"/>
                    <a:pt x="158783" y="5474"/>
                    <a:pt x="158783" y="5474"/>
                  </a:cubicBezTo>
                  <a:close/>
                </a:path>
              </a:pathLst>
            </a:custGeom>
            <a:solidFill>
              <a:srgbClr val="E5DFE1"/>
            </a:solidFill>
            <a:ln w="206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12"/>
            <p:cNvSpPr/>
            <p:nvPr/>
          </p:nvSpPr>
          <p:spPr>
            <a:xfrm rot="10800000" flipH="1">
              <a:off x="616760" y="5793268"/>
              <a:ext cx="193714" cy="225642"/>
            </a:xfrm>
            <a:custGeom>
              <a:avLst/>
              <a:gdLst/>
              <a:ahLst/>
              <a:cxnLst/>
              <a:rect l="l" t="t" r="r" b="b"/>
              <a:pathLst>
                <a:path w="193714" h="225642" extrusionOk="0">
                  <a:moveTo>
                    <a:pt x="140455" y="215848"/>
                  </a:moveTo>
                  <a:cubicBezTo>
                    <a:pt x="140128" y="215635"/>
                    <a:pt x="139774" y="215465"/>
                    <a:pt x="139396" y="215343"/>
                  </a:cubicBezTo>
                  <a:cubicBezTo>
                    <a:pt x="133552" y="213522"/>
                    <a:pt x="127677" y="211823"/>
                    <a:pt x="121806" y="210129"/>
                  </a:cubicBezTo>
                  <a:cubicBezTo>
                    <a:pt x="86810" y="200029"/>
                    <a:pt x="53751" y="190493"/>
                    <a:pt x="29730" y="154985"/>
                  </a:cubicBezTo>
                  <a:cubicBezTo>
                    <a:pt x="5382" y="118994"/>
                    <a:pt x="2069" y="76350"/>
                    <a:pt x="21291" y="46344"/>
                  </a:cubicBezTo>
                  <a:cubicBezTo>
                    <a:pt x="44549" y="10013"/>
                    <a:pt x="82607" y="407"/>
                    <a:pt x="118256" y="21849"/>
                  </a:cubicBezTo>
                  <a:cubicBezTo>
                    <a:pt x="154488" y="43662"/>
                    <a:pt x="176191" y="77460"/>
                    <a:pt x="182771" y="122302"/>
                  </a:cubicBezTo>
                  <a:cubicBezTo>
                    <a:pt x="189497" y="168164"/>
                    <a:pt x="179222" y="190891"/>
                    <a:pt x="140496" y="215821"/>
                  </a:cubicBezTo>
                  <a:cubicBezTo>
                    <a:pt x="140482" y="215832"/>
                    <a:pt x="140469" y="215837"/>
                    <a:pt x="140455" y="215848"/>
                  </a:cubicBezTo>
                  <a:close/>
                  <a:moveTo>
                    <a:pt x="80598" y="142"/>
                  </a:moveTo>
                  <a:cubicBezTo>
                    <a:pt x="54919" y="142"/>
                    <a:pt x="30684" y="13942"/>
                    <a:pt x="14011" y="39982"/>
                  </a:cubicBezTo>
                  <a:cubicBezTo>
                    <a:pt x="-7415" y="73440"/>
                    <a:pt x="-3966" y="122302"/>
                    <a:pt x="22595" y="161569"/>
                  </a:cubicBezTo>
                  <a:cubicBezTo>
                    <a:pt x="48552" y="199928"/>
                    <a:pt x="84688" y="210357"/>
                    <a:pt x="119629" y="220435"/>
                  </a:cubicBezTo>
                  <a:cubicBezTo>
                    <a:pt x="125441" y="222119"/>
                    <a:pt x="131262" y="223797"/>
                    <a:pt x="137047" y="225602"/>
                  </a:cubicBezTo>
                  <a:cubicBezTo>
                    <a:pt x="138247" y="225979"/>
                    <a:pt x="139455" y="225751"/>
                    <a:pt x="140455" y="225098"/>
                  </a:cubicBezTo>
                  <a:cubicBezTo>
                    <a:pt x="141778" y="225963"/>
                    <a:pt x="143450" y="226043"/>
                    <a:pt x="144881" y="225124"/>
                  </a:cubicBezTo>
                  <a:cubicBezTo>
                    <a:pt x="186838" y="198112"/>
                    <a:pt x="199094" y="170734"/>
                    <a:pt x="191728" y="120508"/>
                  </a:cubicBezTo>
                  <a:cubicBezTo>
                    <a:pt x="184644" y="72198"/>
                    <a:pt x="161322" y="35830"/>
                    <a:pt x="122419" y="12408"/>
                  </a:cubicBezTo>
                  <a:cubicBezTo>
                    <a:pt x="108700" y="4151"/>
                    <a:pt x="94435" y="147"/>
                    <a:pt x="80598" y="142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2" name="Google Shape;242;p12"/>
            <p:cNvSpPr/>
            <p:nvPr/>
          </p:nvSpPr>
          <p:spPr>
            <a:xfrm rot="10800000" flipH="1">
              <a:off x="758524" y="5493608"/>
              <a:ext cx="25852" cy="328741"/>
            </a:xfrm>
            <a:custGeom>
              <a:avLst/>
              <a:gdLst/>
              <a:ahLst/>
              <a:cxnLst/>
              <a:rect l="l" t="t" r="r" b="b"/>
              <a:pathLst>
                <a:path w="25852" h="328741" extrusionOk="0">
                  <a:moveTo>
                    <a:pt x="21324" y="78"/>
                  </a:moveTo>
                  <a:cubicBezTo>
                    <a:pt x="18920" y="78"/>
                    <a:pt x="16912" y="2281"/>
                    <a:pt x="16789" y="5122"/>
                  </a:cubicBezTo>
                  <a:cubicBezTo>
                    <a:pt x="16330" y="15891"/>
                    <a:pt x="15625" y="26882"/>
                    <a:pt x="14948" y="37513"/>
                  </a:cubicBezTo>
                  <a:cubicBezTo>
                    <a:pt x="13431" y="61232"/>
                    <a:pt x="11863" y="85759"/>
                    <a:pt x="12817" y="109909"/>
                  </a:cubicBezTo>
                  <a:cubicBezTo>
                    <a:pt x="14162" y="143860"/>
                    <a:pt x="10313" y="178577"/>
                    <a:pt x="6591" y="212152"/>
                  </a:cubicBezTo>
                  <a:cubicBezTo>
                    <a:pt x="2543" y="248684"/>
                    <a:pt x="-1647" y="286464"/>
                    <a:pt x="698" y="323894"/>
                  </a:cubicBezTo>
                  <a:cubicBezTo>
                    <a:pt x="879" y="326814"/>
                    <a:pt x="3029" y="329050"/>
                    <a:pt x="5564" y="328800"/>
                  </a:cubicBezTo>
                  <a:cubicBezTo>
                    <a:pt x="8068" y="328588"/>
                    <a:pt x="9950" y="326045"/>
                    <a:pt x="9768" y="323119"/>
                  </a:cubicBezTo>
                  <a:cubicBezTo>
                    <a:pt x="7487" y="286756"/>
                    <a:pt x="11613" y="249528"/>
                    <a:pt x="15603" y="213516"/>
                  </a:cubicBezTo>
                  <a:cubicBezTo>
                    <a:pt x="19374" y="179490"/>
                    <a:pt x="23278" y="144301"/>
                    <a:pt x="21897" y="109420"/>
                  </a:cubicBezTo>
                  <a:cubicBezTo>
                    <a:pt x="20965" y="85908"/>
                    <a:pt x="22515" y="61705"/>
                    <a:pt x="24010" y="38299"/>
                  </a:cubicBezTo>
                  <a:cubicBezTo>
                    <a:pt x="24696" y="27610"/>
                    <a:pt x="25400" y="16549"/>
                    <a:pt x="25868" y="5653"/>
                  </a:cubicBezTo>
                  <a:cubicBezTo>
                    <a:pt x="25991" y="2722"/>
                    <a:pt x="24064" y="232"/>
                    <a:pt x="21556" y="83"/>
                  </a:cubicBezTo>
                  <a:cubicBezTo>
                    <a:pt x="21478" y="78"/>
                    <a:pt x="21401" y="78"/>
                    <a:pt x="21324" y="78"/>
                  </a:cubicBezTo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3" name="Google Shape;243;p12"/>
            <p:cNvSpPr/>
            <p:nvPr/>
          </p:nvSpPr>
          <p:spPr>
            <a:xfrm rot="10800000" flipH="1">
              <a:off x="899843" y="5483956"/>
              <a:ext cx="13729" cy="316855"/>
            </a:xfrm>
            <a:custGeom>
              <a:avLst/>
              <a:gdLst/>
              <a:ahLst/>
              <a:cxnLst/>
              <a:rect l="l" t="t" r="r" b="b"/>
              <a:pathLst>
                <a:path w="13729" h="316855" extrusionOk="0">
                  <a:moveTo>
                    <a:pt x="9214" y="78"/>
                  </a:moveTo>
                  <a:cubicBezTo>
                    <a:pt x="6742" y="78"/>
                    <a:pt x="4715" y="2398"/>
                    <a:pt x="4669" y="5292"/>
                  </a:cubicBezTo>
                  <a:lnTo>
                    <a:pt x="30" y="311527"/>
                  </a:lnTo>
                  <a:cubicBezTo>
                    <a:pt x="-16" y="314458"/>
                    <a:pt x="1984" y="316880"/>
                    <a:pt x="4492" y="316933"/>
                  </a:cubicBezTo>
                  <a:lnTo>
                    <a:pt x="4574" y="316933"/>
                  </a:lnTo>
                  <a:cubicBezTo>
                    <a:pt x="7046" y="316933"/>
                    <a:pt x="9073" y="314612"/>
                    <a:pt x="9118" y="311713"/>
                  </a:cubicBezTo>
                  <a:lnTo>
                    <a:pt x="13758" y="5483"/>
                  </a:lnTo>
                  <a:cubicBezTo>
                    <a:pt x="13803" y="2552"/>
                    <a:pt x="11804" y="131"/>
                    <a:pt x="9295" y="78"/>
                  </a:cubicBezTo>
                  <a:close/>
                </a:path>
              </a:pathLst>
            </a:custGeom>
            <a:solidFill>
              <a:srgbClr val="1D1D1B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12"/>
            <p:cNvSpPr/>
            <p:nvPr/>
          </p:nvSpPr>
          <p:spPr>
            <a:xfrm rot="10800000" flipH="1">
              <a:off x="891965" y="5769047"/>
              <a:ext cx="179094" cy="236733"/>
            </a:xfrm>
            <a:custGeom>
              <a:avLst/>
              <a:gdLst/>
              <a:ahLst/>
              <a:cxnLst/>
              <a:rect l="l" t="t" r="r" b="b"/>
              <a:pathLst>
                <a:path w="179094" h="236733" extrusionOk="0">
                  <a:moveTo>
                    <a:pt x="8916" y="188388"/>
                  </a:moveTo>
                  <a:cubicBezTo>
                    <a:pt x="11975" y="180317"/>
                    <a:pt x="12779" y="166808"/>
                    <a:pt x="13792" y="149817"/>
                  </a:cubicBezTo>
                  <a:cubicBezTo>
                    <a:pt x="15655" y="118578"/>
                    <a:pt x="18205" y="75796"/>
                    <a:pt x="37168" y="49241"/>
                  </a:cubicBezTo>
                  <a:cubicBezTo>
                    <a:pt x="62320" y="14020"/>
                    <a:pt x="97361" y="1504"/>
                    <a:pt x="126440" y="17307"/>
                  </a:cubicBezTo>
                  <a:cubicBezTo>
                    <a:pt x="161640" y="36465"/>
                    <a:pt x="177495" y="78026"/>
                    <a:pt x="166834" y="123192"/>
                  </a:cubicBezTo>
                  <a:cubicBezTo>
                    <a:pt x="156000" y="169097"/>
                    <a:pt x="132143" y="200850"/>
                    <a:pt x="95925" y="217566"/>
                  </a:cubicBezTo>
                  <a:cubicBezTo>
                    <a:pt x="58894" y="234643"/>
                    <a:pt x="37750" y="227575"/>
                    <a:pt x="8921" y="188393"/>
                  </a:cubicBezTo>
                  <a:cubicBezTo>
                    <a:pt x="8916" y="188393"/>
                    <a:pt x="8916" y="188393"/>
                    <a:pt x="8916" y="188388"/>
                  </a:cubicBezTo>
                  <a:close/>
                  <a:moveTo>
                    <a:pt x="100760" y="134"/>
                  </a:moveTo>
                  <a:cubicBezTo>
                    <a:pt x="75708" y="134"/>
                    <a:pt x="49719" y="15087"/>
                    <a:pt x="30188" y="42439"/>
                  </a:cubicBezTo>
                  <a:cubicBezTo>
                    <a:pt x="9343" y="71633"/>
                    <a:pt x="6676" y="116390"/>
                    <a:pt x="4727" y="149078"/>
                  </a:cubicBezTo>
                  <a:cubicBezTo>
                    <a:pt x="3790" y="164759"/>
                    <a:pt x="2982" y="178299"/>
                    <a:pt x="464" y="184459"/>
                  </a:cubicBezTo>
                  <a:cubicBezTo>
                    <a:pt x="-349" y="186434"/>
                    <a:pt x="-18" y="188701"/>
                    <a:pt x="1146" y="190252"/>
                  </a:cubicBezTo>
                  <a:cubicBezTo>
                    <a:pt x="682" y="191946"/>
                    <a:pt x="964" y="193868"/>
                    <a:pt x="2027" y="195323"/>
                  </a:cubicBezTo>
                  <a:cubicBezTo>
                    <a:pt x="33255" y="237760"/>
                    <a:pt x="58699" y="246171"/>
                    <a:pt x="99265" y="227437"/>
                  </a:cubicBezTo>
                  <a:cubicBezTo>
                    <a:pt x="138278" y="209437"/>
                    <a:pt x="163962" y="175310"/>
                    <a:pt x="175595" y="126012"/>
                  </a:cubicBezTo>
                  <a:cubicBezTo>
                    <a:pt x="187315" y="76364"/>
                    <a:pt x="169102" y="28814"/>
                    <a:pt x="130280" y="7685"/>
                  </a:cubicBezTo>
                  <a:cubicBezTo>
                    <a:pt x="120923" y="2593"/>
                    <a:pt x="110917" y="134"/>
                    <a:pt x="100760" y="134"/>
                  </a:cubicBezTo>
                  <a:close/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5" name="Google Shape;245;p12"/>
            <p:cNvSpPr/>
            <p:nvPr/>
          </p:nvSpPr>
          <p:spPr>
            <a:xfrm rot="-10084814" flipH="1">
              <a:off x="524258" y="4459188"/>
              <a:ext cx="170950" cy="729957"/>
            </a:xfrm>
            <a:custGeom>
              <a:avLst/>
              <a:gdLst/>
              <a:ahLst/>
              <a:cxnLst/>
              <a:rect l="l" t="t" r="r" b="b"/>
              <a:pathLst>
                <a:path w="170950" h="729957" extrusionOk="0">
                  <a:moveTo>
                    <a:pt x="48712" y="205697"/>
                  </a:moveTo>
                  <a:cubicBezTo>
                    <a:pt x="43459" y="192353"/>
                    <a:pt x="36220" y="178526"/>
                    <a:pt x="26881" y="163971"/>
                  </a:cubicBezTo>
                  <a:cubicBezTo>
                    <a:pt x="12503" y="141558"/>
                    <a:pt x="5569" y="111785"/>
                    <a:pt x="7850" y="82288"/>
                  </a:cubicBezTo>
                  <a:cubicBezTo>
                    <a:pt x="9999" y="54645"/>
                    <a:pt x="19724" y="29948"/>
                    <a:pt x="35397" y="12208"/>
                  </a:cubicBezTo>
                  <a:lnTo>
                    <a:pt x="131640" y="196022"/>
                  </a:lnTo>
                  <a:lnTo>
                    <a:pt x="50770" y="204582"/>
                  </a:lnTo>
                  <a:cubicBezTo>
                    <a:pt x="49984" y="204672"/>
                    <a:pt x="49280" y="205075"/>
                    <a:pt x="48712" y="205697"/>
                  </a:cubicBezTo>
                  <a:moveTo>
                    <a:pt x="2079" y="67893"/>
                  </a:moveTo>
                  <a:cubicBezTo>
                    <a:pt x="1361" y="72269"/>
                    <a:pt x="820" y="76729"/>
                    <a:pt x="466" y="81264"/>
                  </a:cubicBezTo>
                  <a:cubicBezTo>
                    <a:pt x="-2020" y="113474"/>
                    <a:pt x="5551" y="145981"/>
                    <a:pt x="21251" y="170455"/>
                  </a:cubicBezTo>
                  <a:cubicBezTo>
                    <a:pt x="36729" y="194578"/>
                    <a:pt x="46113" y="216359"/>
                    <a:pt x="49943" y="237036"/>
                  </a:cubicBezTo>
                  <a:cubicBezTo>
                    <a:pt x="65330" y="320115"/>
                    <a:pt x="77477" y="405505"/>
                    <a:pt x="88197" y="480837"/>
                  </a:cubicBezTo>
                  <a:cubicBezTo>
                    <a:pt x="110909" y="640512"/>
                    <a:pt x="123819" y="724096"/>
                    <a:pt x="146582" y="729692"/>
                  </a:cubicBezTo>
                  <a:cubicBezTo>
                    <a:pt x="154516" y="731641"/>
                    <a:pt x="162305" y="724011"/>
                    <a:pt x="170403" y="706366"/>
                  </a:cubicBezTo>
                  <a:cubicBezTo>
                    <a:pt x="171475" y="704040"/>
                    <a:pt x="170930" y="700966"/>
                    <a:pt x="169180" y="699527"/>
                  </a:cubicBezTo>
                  <a:cubicBezTo>
                    <a:pt x="167435" y="698088"/>
                    <a:pt x="165154" y="698820"/>
                    <a:pt x="164077" y="701162"/>
                  </a:cubicBezTo>
                  <a:cubicBezTo>
                    <a:pt x="159805" y="710476"/>
                    <a:pt x="153534" y="721292"/>
                    <a:pt x="147922" y="719912"/>
                  </a:cubicBezTo>
                  <a:cubicBezTo>
                    <a:pt x="129100" y="715281"/>
                    <a:pt x="112772" y="600496"/>
                    <a:pt x="95486" y="478973"/>
                  </a:cubicBezTo>
                  <a:cubicBezTo>
                    <a:pt x="84752" y="403513"/>
                    <a:pt x="72583" y="317986"/>
                    <a:pt x="57146" y="234641"/>
                  </a:cubicBezTo>
                  <a:cubicBezTo>
                    <a:pt x="55919" y="227999"/>
                    <a:pt x="54170" y="221281"/>
                    <a:pt x="51893" y="214442"/>
                  </a:cubicBezTo>
                  <a:lnTo>
                    <a:pt x="138702" y="205251"/>
                  </a:lnTo>
                  <a:cubicBezTo>
                    <a:pt x="140029" y="205107"/>
                    <a:pt x="141201" y="204024"/>
                    <a:pt x="141769" y="202410"/>
                  </a:cubicBezTo>
                  <a:cubicBezTo>
                    <a:pt x="142342" y="200780"/>
                    <a:pt x="142210" y="198895"/>
                    <a:pt x="141447" y="197434"/>
                  </a:cubicBezTo>
                  <a:lnTo>
                    <a:pt x="39196" y="2145"/>
                  </a:lnTo>
                  <a:cubicBezTo>
                    <a:pt x="38619" y="1041"/>
                    <a:pt x="37724" y="292"/>
                    <a:pt x="36724" y="90"/>
                  </a:cubicBezTo>
                  <a:cubicBezTo>
                    <a:pt x="35724" y="-117"/>
                    <a:pt x="34706" y="234"/>
                    <a:pt x="33902" y="1057"/>
                  </a:cubicBezTo>
                  <a:cubicBezTo>
                    <a:pt x="17525" y="17884"/>
                    <a:pt x="6455" y="41269"/>
                    <a:pt x="2079" y="67893"/>
                  </a:cubicBezTo>
                </a:path>
              </a:pathLst>
            </a:custGeom>
            <a:solidFill>
              <a:srgbClr val="000000"/>
            </a:solidFill>
            <a:ln w="1160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6" name="Google Shape;246;p12"/>
            <p:cNvGrpSpPr/>
            <p:nvPr/>
          </p:nvGrpSpPr>
          <p:grpSpPr>
            <a:xfrm>
              <a:off x="771529" y="4909052"/>
              <a:ext cx="266446" cy="274938"/>
              <a:chOff x="771529" y="4909052"/>
              <a:chExt cx="266446" cy="274938"/>
            </a:xfrm>
          </p:grpSpPr>
          <p:sp>
            <p:nvSpPr>
              <p:cNvPr id="247" name="Google Shape;247;p12"/>
              <p:cNvSpPr/>
              <p:nvPr/>
            </p:nvSpPr>
            <p:spPr>
              <a:xfrm rot="-1084150" flipH="1">
                <a:off x="800721" y="4935861"/>
                <a:ext cx="208062" cy="221319"/>
              </a:xfrm>
              <a:custGeom>
                <a:avLst/>
                <a:gdLst/>
                <a:ahLst/>
                <a:cxnLst/>
                <a:rect l="l" t="t" r="r" b="b"/>
                <a:pathLst>
                  <a:path w="208062" h="221319" extrusionOk="0">
                    <a:moveTo>
                      <a:pt x="143416" y="173303"/>
                    </a:moveTo>
                    <a:cubicBezTo>
                      <a:pt x="141757" y="171343"/>
                      <a:pt x="139858" y="168248"/>
                      <a:pt x="137986" y="166018"/>
                    </a:cubicBezTo>
                    <a:cubicBezTo>
                      <a:pt x="132701" y="159731"/>
                      <a:pt x="124117" y="151819"/>
                      <a:pt x="119763" y="145378"/>
                    </a:cubicBezTo>
                    <a:cubicBezTo>
                      <a:pt x="117691" y="142309"/>
                      <a:pt x="118418" y="141682"/>
                      <a:pt x="120031" y="138687"/>
                    </a:cubicBezTo>
                    <a:cubicBezTo>
                      <a:pt x="122331" y="134429"/>
                      <a:pt x="125562" y="130807"/>
                      <a:pt x="127761" y="126448"/>
                    </a:cubicBezTo>
                    <a:cubicBezTo>
                      <a:pt x="128720" y="125529"/>
                      <a:pt x="133641" y="128604"/>
                      <a:pt x="134796" y="129294"/>
                    </a:cubicBezTo>
                    <a:cubicBezTo>
                      <a:pt x="145734" y="135815"/>
                      <a:pt x="156581" y="144496"/>
                      <a:pt x="166842" y="151994"/>
                    </a:cubicBezTo>
                    <a:cubicBezTo>
                      <a:pt x="175194" y="158100"/>
                      <a:pt x="198383" y="173271"/>
                      <a:pt x="203123" y="181884"/>
                    </a:cubicBezTo>
                    <a:cubicBezTo>
                      <a:pt x="209094" y="192721"/>
                      <a:pt x="200583" y="208115"/>
                      <a:pt x="193121" y="214938"/>
                    </a:cubicBezTo>
                    <a:cubicBezTo>
                      <a:pt x="186414" y="221071"/>
                      <a:pt x="182065" y="215209"/>
                      <a:pt x="176884" y="210095"/>
                    </a:cubicBezTo>
                    <a:cubicBezTo>
                      <a:pt x="165315" y="198668"/>
                      <a:pt x="154136" y="185978"/>
                      <a:pt x="143416" y="173303"/>
                    </a:cubicBezTo>
                    <a:moveTo>
                      <a:pt x="99237" y="141533"/>
                    </a:moveTo>
                    <a:cubicBezTo>
                      <a:pt x="103149" y="134657"/>
                      <a:pt x="109216" y="128211"/>
                      <a:pt x="113001" y="121456"/>
                    </a:cubicBezTo>
                    <a:cubicBezTo>
                      <a:pt x="114969" y="117941"/>
                      <a:pt x="118504" y="105999"/>
                      <a:pt x="120190" y="104443"/>
                    </a:cubicBezTo>
                    <a:cubicBezTo>
                      <a:pt x="121085" y="103620"/>
                      <a:pt x="123517" y="105638"/>
                      <a:pt x="124312" y="106387"/>
                    </a:cubicBezTo>
                    <a:cubicBezTo>
                      <a:pt x="130297" y="112053"/>
                      <a:pt x="126098" y="123108"/>
                      <a:pt x="122835" y="129331"/>
                    </a:cubicBezTo>
                    <a:cubicBezTo>
                      <a:pt x="118968" y="136712"/>
                      <a:pt x="113878" y="145128"/>
                      <a:pt x="105889" y="145882"/>
                    </a:cubicBezTo>
                    <a:cubicBezTo>
                      <a:pt x="103008" y="146153"/>
                      <a:pt x="99346" y="145542"/>
                      <a:pt x="99237" y="141533"/>
                    </a:cubicBezTo>
                    <a:moveTo>
                      <a:pt x="37335" y="144788"/>
                    </a:moveTo>
                    <a:cubicBezTo>
                      <a:pt x="13809" y="129230"/>
                      <a:pt x="1630" y="104996"/>
                      <a:pt x="2789" y="73173"/>
                    </a:cubicBezTo>
                    <a:cubicBezTo>
                      <a:pt x="4825" y="17222"/>
                      <a:pt x="55466" y="-17861"/>
                      <a:pt x="95692" y="17185"/>
                    </a:cubicBezTo>
                    <a:cubicBezTo>
                      <a:pt x="128820" y="46045"/>
                      <a:pt x="129170" y="109679"/>
                      <a:pt x="95719" y="138602"/>
                    </a:cubicBezTo>
                    <a:cubicBezTo>
                      <a:pt x="79024" y="153035"/>
                      <a:pt x="55516" y="156810"/>
                      <a:pt x="37335" y="144788"/>
                    </a:cubicBezTo>
                    <a:moveTo>
                      <a:pt x="27378" y="142181"/>
                    </a:moveTo>
                    <a:cubicBezTo>
                      <a:pt x="40920" y="154484"/>
                      <a:pt x="60897" y="158679"/>
                      <a:pt x="77288" y="153019"/>
                    </a:cubicBezTo>
                    <a:cubicBezTo>
                      <a:pt x="82855" y="151097"/>
                      <a:pt x="86481" y="148489"/>
                      <a:pt x="91525" y="145999"/>
                    </a:cubicBezTo>
                    <a:cubicBezTo>
                      <a:pt x="96996" y="143307"/>
                      <a:pt x="96851" y="146817"/>
                      <a:pt x="101336" y="148643"/>
                    </a:cubicBezTo>
                    <a:cubicBezTo>
                      <a:pt x="104063" y="149759"/>
                      <a:pt x="105817" y="149886"/>
                      <a:pt x="108589" y="149047"/>
                    </a:cubicBezTo>
                    <a:cubicBezTo>
                      <a:pt x="113292" y="147635"/>
                      <a:pt x="114705" y="144125"/>
                      <a:pt x="119672" y="148893"/>
                    </a:cubicBezTo>
                    <a:cubicBezTo>
                      <a:pt x="126293" y="155254"/>
                      <a:pt x="132283" y="164993"/>
                      <a:pt x="138190" y="172103"/>
                    </a:cubicBezTo>
                    <a:cubicBezTo>
                      <a:pt x="148156" y="184087"/>
                      <a:pt x="158471" y="195498"/>
                      <a:pt x="169168" y="206601"/>
                    </a:cubicBezTo>
                    <a:cubicBezTo>
                      <a:pt x="172863" y="210435"/>
                      <a:pt x="176598" y="215209"/>
                      <a:pt x="180888" y="218613"/>
                    </a:cubicBezTo>
                    <a:cubicBezTo>
                      <a:pt x="191108" y="226731"/>
                      <a:pt x="198729" y="215501"/>
                      <a:pt x="203691" y="205996"/>
                    </a:cubicBezTo>
                    <a:cubicBezTo>
                      <a:pt x="213843" y="186567"/>
                      <a:pt x="205109" y="176059"/>
                      <a:pt x="191231" y="165380"/>
                    </a:cubicBezTo>
                    <a:cubicBezTo>
                      <a:pt x="172736" y="151160"/>
                      <a:pt x="152854" y="139537"/>
                      <a:pt x="134091" y="125598"/>
                    </a:cubicBezTo>
                    <a:cubicBezTo>
                      <a:pt x="132896" y="124711"/>
                      <a:pt x="131660" y="124037"/>
                      <a:pt x="130737" y="122715"/>
                    </a:cubicBezTo>
                    <a:cubicBezTo>
                      <a:pt x="128379" y="119348"/>
                      <a:pt x="130115" y="116051"/>
                      <a:pt x="129960" y="112175"/>
                    </a:cubicBezTo>
                    <a:cubicBezTo>
                      <a:pt x="129656" y="104550"/>
                      <a:pt x="124807" y="103042"/>
                      <a:pt x="121826" y="97498"/>
                    </a:cubicBezTo>
                    <a:cubicBezTo>
                      <a:pt x="121899" y="92013"/>
                      <a:pt x="122971" y="86671"/>
                      <a:pt x="123149" y="81191"/>
                    </a:cubicBezTo>
                    <a:cubicBezTo>
                      <a:pt x="124044" y="53452"/>
                      <a:pt x="111420" y="21640"/>
                      <a:pt x="89612" y="9034"/>
                    </a:cubicBezTo>
                    <a:cubicBezTo>
                      <a:pt x="15854" y="-33605"/>
                      <a:pt x="-33369" y="87011"/>
                      <a:pt x="27378" y="142181"/>
                    </a:cubicBezTo>
                  </a:path>
                </a:pathLst>
              </a:custGeom>
              <a:solidFill>
                <a:srgbClr val="1D1D1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12"/>
              <p:cNvSpPr/>
              <p:nvPr/>
            </p:nvSpPr>
            <p:spPr>
              <a:xfrm rot="-1084150" flipH="1">
                <a:off x="877304" y="4925197"/>
                <a:ext cx="117963" cy="148805"/>
              </a:xfrm>
              <a:custGeom>
                <a:avLst/>
                <a:gdLst/>
                <a:ahLst/>
                <a:cxnLst/>
                <a:rect l="l" t="t" r="r" b="b"/>
                <a:pathLst>
                  <a:path w="117963" h="148805" extrusionOk="0">
                    <a:moveTo>
                      <a:pt x="24210" y="111862"/>
                    </a:moveTo>
                    <a:cubicBezTo>
                      <a:pt x="-3433" y="68682"/>
                      <a:pt x="27986" y="1676"/>
                      <a:pt x="74143" y="23441"/>
                    </a:cubicBezTo>
                    <a:cubicBezTo>
                      <a:pt x="107934" y="39382"/>
                      <a:pt x="112442" y="98471"/>
                      <a:pt x="83572" y="122896"/>
                    </a:cubicBezTo>
                    <a:cubicBezTo>
                      <a:pt x="65513" y="138184"/>
                      <a:pt x="37566" y="132720"/>
                      <a:pt x="24210" y="111862"/>
                    </a:cubicBezTo>
                    <a:moveTo>
                      <a:pt x="34648" y="141710"/>
                    </a:moveTo>
                    <a:cubicBezTo>
                      <a:pt x="52825" y="153731"/>
                      <a:pt x="76333" y="149956"/>
                      <a:pt x="93028" y="135524"/>
                    </a:cubicBezTo>
                    <a:cubicBezTo>
                      <a:pt x="126483" y="106600"/>
                      <a:pt x="126133" y="42966"/>
                      <a:pt x="93006" y="14106"/>
                    </a:cubicBezTo>
                    <a:cubicBezTo>
                      <a:pt x="52780" y="-20939"/>
                      <a:pt x="2139" y="14143"/>
                      <a:pt x="98" y="70094"/>
                    </a:cubicBezTo>
                    <a:cubicBezTo>
                      <a:pt x="-1060" y="101917"/>
                      <a:pt x="11118" y="126151"/>
                      <a:pt x="34648" y="14171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12"/>
              <p:cNvSpPr/>
              <p:nvPr/>
            </p:nvSpPr>
            <p:spPr>
              <a:xfrm rot="-1084150" flipH="1">
                <a:off x="822867" y="5079922"/>
                <a:ext cx="86647" cy="91286"/>
              </a:xfrm>
              <a:custGeom>
                <a:avLst/>
                <a:gdLst/>
                <a:ahLst/>
                <a:cxnLst/>
                <a:rect l="l" t="t" r="r" b="b"/>
                <a:pathLst>
                  <a:path w="86647" h="91286" extrusionOk="0">
                    <a:moveTo>
                      <a:pt x="77267" y="69012"/>
                    </a:moveTo>
                    <a:lnTo>
                      <a:pt x="79570" y="63585"/>
                    </a:lnTo>
                    <a:lnTo>
                      <a:pt x="81034" y="63930"/>
                    </a:lnTo>
                    <a:cubicBezTo>
                      <a:pt x="81084" y="67132"/>
                      <a:pt x="80634" y="70079"/>
                      <a:pt x="77267" y="69012"/>
                    </a:cubicBezTo>
                    <a:moveTo>
                      <a:pt x="49042" y="34699"/>
                    </a:moveTo>
                    <a:cubicBezTo>
                      <a:pt x="48742" y="34014"/>
                      <a:pt x="48769" y="33185"/>
                      <a:pt x="48951" y="32463"/>
                    </a:cubicBezTo>
                    <a:cubicBezTo>
                      <a:pt x="49515" y="32468"/>
                      <a:pt x="49878" y="32399"/>
                      <a:pt x="50424" y="32691"/>
                    </a:cubicBezTo>
                    <a:cubicBezTo>
                      <a:pt x="53264" y="34205"/>
                      <a:pt x="58353" y="39727"/>
                      <a:pt x="61571" y="42101"/>
                    </a:cubicBezTo>
                    <a:cubicBezTo>
                      <a:pt x="65692" y="45138"/>
                      <a:pt x="75562" y="49890"/>
                      <a:pt x="77703" y="54324"/>
                    </a:cubicBezTo>
                    <a:cubicBezTo>
                      <a:pt x="78175" y="55301"/>
                      <a:pt x="78743" y="56576"/>
                      <a:pt x="78203" y="57691"/>
                    </a:cubicBezTo>
                    <a:cubicBezTo>
                      <a:pt x="77230" y="59703"/>
                      <a:pt x="75203" y="55508"/>
                      <a:pt x="74513" y="54760"/>
                    </a:cubicBezTo>
                    <a:cubicBezTo>
                      <a:pt x="70959" y="50926"/>
                      <a:pt x="63934" y="46975"/>
                      <a:pt x="59562" y="43582"/>
                    </a:cubicBezTo>
                    <a:cubicBezTo>
                      <a:pt x="57935" y="42318"/>
                      <a:pt x="49547" y="35840"/>
                      <a:pt x="49042" y="34699"/>
                    </a:cubicBezTo>
                    <a:moveTo>
                      <a:pt x="24962" y="47108"/>
                    </a:moveTo>
                    <a:cubicBezTo>
                      <a:pt x="35682" y="59783"/>
                      <a:pt x="46861" y="72479"/>
                      <a:pt x="58431" y="83906"/>
                    </a:cubicBezTo>
                    <a:cubicBezTo>
                      <a:pt x="63606" y="89019"/>
                      <a:pt x="67955" y="94876"/>
                      <a:pt x="74663" y="88743"/>
                    </a:cubicBezTo>
                    <a:cubicBezTo>
                      <a:pt x="82129" y="81920"/>
                      <a:pt x="90640" y="66526"/>
                      <a:pt x="84669" y="55689"/>
                    </a:cubicBezTo>
                    <a:cubicBezTo>
                      <a:pt x="79929" y="47081"/>
                      <a:pt x="56740" y="31911"/>
                      <a:pt x="48383" y="25804"/>
                    </a:cubicBezTo>
                    <a:cubicBezTo>
                      <a:pt x="38122" y="18307"/>
                      <a:pt x="27280" y="9620"/>
                      <a:pt x="16342" y="3099"/>
                    </a:cubicBezTo>
                    <a:cubicBezTo>
                      <a:pt x="15183" y="2414"/>
                      <a:pt x="10266" y="-666"/>
                      <a:pt x="9307" y="253"/>
                    </a:cubicBezTo>
                    <a:cubicBezTo>
                      <a:pt x="7108" y="4612"/>
                      <a:pt x="3872" y="8239"/>
                      <a:pt x="1577" y="12492"/>
                    </a:cubicBezTo>
                    <a:cubicBezTo>
                      <a:pt x="-40" y="15487"/>
                      <a:pt x="-768" y="16114"/>
                      <a:pt x="1309" y="19188"/>
                    </a:cubicBezTo>
                    <a:cubicBezTo>
                      <a:pt x="5658" y="25624"/>
                      <a:pt x="14242" y="33536"/>
                      <a:pt x="19532" y="39823"/>
                    </a:cubicBezTo>
                    <a:cubicBezTo>
                      <a:pt x="21404" y="42058"/>
                      <a:pt x="23303" y="45149"/>
                      <a:pt x="24962" y="4710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12"/>
              <p:cNvSpPr/>
              <p:nvPr/>
            </p:nvSpPr>
            <p:spPr>
              <a:xfrm rot="-1084150" flipH="1">
                <a:off x="885768" y="5042660"/>
                <a:ext cx="28098" cy="41688"/>
              </a:xfrm>
              <a:custGeom>
                <a:avLst/>
                <a:gdLst/>
                <a:ahLst/>
                <a:cxnLst/>
                <a:rect l="l" t="t" r="r" b="b"/>
                <a:pathLst>
                  <a:path w="28098" h="41688" extrusionOk="0">
                    <a:moveTo>
                      <a:pt x="25" y="37362"/>
                    </a:moveTo>
                    <a:cubicBezTo>
                      <a:pt x="134" y="41371"/>
                      <a:pt x="3792" y="41982"/>
                      <a:pt x="6678" y="41711"/>
                    </a:cubicBezTo>
                    <a:cubicBezTo>
                      <a:pt x="14662" y="40957"/>
                      <a:pt x="19756" y="32541"/>
                      <a:pt x="23623" y="25160"/>
                    </a:cubicBezTo>
                    <a:cubicBezTo>
                      <a:pt x="26886" y="18937"/>
                      <a:pt x="31085" y="7882"/>
                      <a:pt x="25096" y="2216"/>
                    </a:cubicBezTo>
                    <a:cubicBezTo>
                      <a:pt x="24300" y="1467"/>
                      <a:pt x="21869" y="-551"/>
                      <a:pt x="20974" y="272"/>
                    </a:cubicBezTo>
                    <a:cubicBezTo>
                      <a:pt x="19288" y="1828"/>
                      <a:pt x="15757" y="13770"/>
                      <a:pt x="13789" y="17286"/>
                    </a:cubicBezTo>
                    <a:cubicBezTo>
                      <a:pt x="10004" y="24040"/>
                      <a:pt x="3937" y="30486"/>
                      <a:pt x="25" y="3736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12"/>
              <p:cNvSpPr/>
              <p:nvPr/>
            </p:nvSpPr>
            <p:spPr>
              <a:xfrm rot="9715850">
                <a:off x="895399" y="4946911"/>
                <a:ext cx="83743" cy="106104"/>
              </a:xfrm>
              <a:custGeom>
                <a:avLst/>
                <a:gdLst/>
                <a:ahLst/>
                <a:cxnLst/>
                <a:rect l="l" t="t" r="r" b="b"/>
                <a:pathLst>
                  <a:path w="83743" h="106104" extrusionOk="0">
                    <a:moveTo>
                      <a:pt x="18690" y="14525"/>
                    </a:moveTo>
                    <a:cubicBezTo>
                      <a:pt x="2057" y="35075"/>
                      <a:pt x="365" y="67806"/>
                      <a:pt x="17306" y="89021"/>
                    </a:cubicBezTo>
                    <a:lnTo>
                      <a:pt x="17306" y="89021"/>
                    </a:lnTo>
                    <a:cubicBezTo>
                      <a:pt x="26390" y="100411"/>
                      <a:pt x="37323" y="107429"/>
                      <a:pt x="51181" y="105270"/>
                    </a:cubicBezTo>
                    <a:lnTo>
                      <a:pt x="51181" y="105270"/>
                    </a:lnTo>
                    <a:cubicBezTo>
                      <a:pt x="96146" y="98180"/>
                      <a:pt x="103845" y="17998"/>
                      <a:pt x="59655" y="1605"/>
                    </a:cubicBezTo>
                    <a:lnTo>
                      <a:pt x="59655" y="1605"/>
                    </a:lnTo>
                    <a:cubicBezTo>
                      <a:pt x="55955" y="220"/>
                      <a:pt x="52105" y="-446"/>
                      <a:pt x="48256" y="-446"/>
                    </a:cubicBezTo>
                    <a:lnTo>
                      <a:pt x="48256" y="-446"/>
                    </a:lnTo>
                    <a:cubicBezTo>
                      <a:pt x="37165" y="-446"/>
                      <a:pt x="26232" y="4989"/>
                      <a:pt x="18690" y="145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12"/>
              <p:cNvSpPr/>
              <p:nvPr/>
            </p:nvSpPr>
            <p:spPr>
              <a:xfrm rot="-1084150" flipH="1">
                <a:off x="895365" y="4946923"/>
                <a:ext cx="83720" cy="106108"/>
              </a:xfrm>
              <a:custGeom>
                <a:avLst/>
                <a:gdLst/>
                <a:ahLst/>
                <a:cxnLst/>
                <a:rect l="l" t="t" r="r" b="b"/>
                <a:pathLst>
                  <a:path w="83720" h="106108" extrusionOk="0">
                    <a:moveTo>
                      <a:pt x="13274" y="91217"/>
                    </a:moveTo>
                    <a:cubicBezTo>
                      <a:pt x="-3235" y="70673"/>
                      <a:pt x="-5021" y="37943"/>
                      <a:pt x="11911" y="16708"/>
                    </a:cubicBezTo>
                    <a:cubicBezTo>
                      <a:pt x="20986" y="5329"/>
                      <a:pt x="31992" y="-1696"/>
                      <a:pt x="45752" y="470"/>
                    </a:cubicBezTo>
                    <a:cubicBezTo>
                      <a:pt x="90754" y="7565"/>
                      <a:pt x="98470" y="87745"/>
                      <a:pt x="54318" y="104137"/>
                    </a:cubicBezTo>
                    <a:cubicBezTo>
                      <a:pt x="39890" y="109494"/>
                      <a:pt x="23598" y="104068"/>
                      <a:pt x="13274" y="9121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53" name="Google Shape;253;p12"/>
            <p:cNvSpPr/>
            <p:nvPr/>
          </p:nvSpPr>
          <p:spPr>
            <a:xfrm rot="10800000" flipH="1">
              <a:off x="721617" y="5138555"/>
              <a:ext cx="232843" cy="137868"/>
            </a:xfrm>
            <a:custGeom>
              <a:avLst/>
              <a:gdLst/>
              <a:ahLst/>
              <a:cxnLst/>
              <a:rect l="l" t="t" r="r" b="b"/>
              <a:pathLst>
                <a:path w="232843" h="137868" extrusionOk="0">
                  <a:moveTo>
                    <a:pt x="-2" y="137965"/>
                  </a:moveTo>
                  <a:lnTo>
                    <a:pt x="232842" y="137965"/>
                  </a:lnTo>
                  <a:cubicBezTo>
                    <a:pt x="223376" y="109079"/>
                    <a:pt x="195570" y="32324"/>
                    <a:pt x="149118" y="7606"/>
                  </a:cubicBezTo>
                  <a:cubicBezTo>
                    <a:pt x="65545" y="-36859"/>
                    <a:pt x="2770" y="130335"/>
                    <a:pt x="-2" y="137965"/>
                  </a:cubicBezTo>
                  <a:close/>
                </a:path>
              </a:pathLst>
            </a:custGeom>
            <a:solidFill>
              <a:srgbClr val="C8BCC0"/>
            </a:solidFill>
            <a:ln w="15700" cap="rnd" cmpd="sng">
              <a:solidFill>
                <a:srgbClr val="1D1D1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 rot="10800000" flipH="1">
              <a:off x="1198581" y="4498375"/>
              <a:ext cx="147048" cy="189406"/>
            </a:xfrm>
            <a:custGeom>
              <a:avLst/>
              <a:gdLst/>
              <a:ahLst/>
              <a:cxnLst/>
              <a:rect l="l" t="t" r="r" b="b"/>
              <a:pathLst>
                <a:path w="147048" h="189406" extrusionOk="0">
                  <a:moveTo>
                    <a:pt x="71461" y="50297"/>
                  </a:moveTo>
                  <a:cubicBezTo>
                    <a:pt x="84867" y="42428"/>
                    <a:pt x="97777" y="50281"/>
                    <a:pt x="104298" y="55687"/>
                  </a:cubicBezTo>
                  <a:cubicBezTo>
                    <a:pt x="128628" y="75864"/>
                    <a:pt x="146319" y="126851"/>
                    <a:pt x="134808" y="176695"/>
                  </a:cubicBezTo>
                  <a:lnTo>
                    <a:pt x="12536" y="73772"/>
                  </a:lnTo>
                  <a:cubicBezTo>
                    <a:pt x="18089" y="71293"/>
                    <a:pt x="23710" y="69641"/>
                    <a:pt x="29945" y="67820"/>
                  </a:cubicBezTo>
                  <a:cubicBezTo>
                    <a:pt x="41469" y="64443"/>
                    <a:pt x="54452" y="60636"/>
                    <a:pt x="71461" y="50297"/>
                  </a:cubicBezTo>
                  <a:moveTo>
                    <a:pt x="115909" y="53382"/>
                  </a:moveTo>
                  <a:cubicBezTo>
                    <a:pt x="114036" y="51428"/>
                    <a:pt x="112123" y="49639"/>
                    <a:pt x="110160" y="48008"/>
                  </a:cubicBezTo>
                  <a:cubicBezTo>
                    <a:pt x="97895" y="37851"/>
                    <a:pt x="84803" y="35127"/>
                    <a:pt x="72784" y="40081"/>
                  </a:cubicBezTo>
                  <a:cubicBezTo>
                    <a:pt x="72111" y="40144"/>
                    <a:pt x="71416" y="40378"/>
                    <a:pt x="70757" y="40792"/>
                  </a:cubicBezTo>
                  <a:cubicBezTo>
                    <a:pt x="70507" y="40952"/>
                    <a:pt x="70257" y="41111"/>
                    <a:pt x="70012" y="41265"/>
                  </a:cubicBezTo>
                  <a:cubicBezTo>
                    <a:pt x="60500" y="36608"/>
                    <a:pt x="58396" y="32578"/>
                    <a:pt x="55034" y="26158"/>
                  </a:cubicBezTo>
                  <a:cubicBezTo>
                    <a:pt x="52830" y="21953"/>
                    <a:pt x="50090" y="16712"/>
                    <a:pt x="44636" y="10244"/>
                  </a:cubicBezTo>
                  <a:lnTo>
                    <a:pt x="37097" y="1297"/>
                  </a:lnTo>
                  <a:cubicBezTo>
                    <a:pt x="35639" y="-503"/>
                    <a:pt x="32939" y="-323"/>
                    <a:pt x="31072" y="1546"/>
                  </a:cubicBezTo>
                  <a:cubicBezTo>
                    <a:pt x="31013" y="1610"/>
                    <a:pt x="30954" y="1674"/>
                    <a:pt x="30895" y="1738"/>
                  </a:cubicBezTo>
                  <a:cubicBezTo>
                    <a:pt x="29190" y="3617"/>
                    <a:pt x="28936" y="6416"/>
                    <a:pt x="30354" y="8094"/>
                  </a:cubicBezTo>
                  <a:lnTo>
                    <a:pt x="37893" y="17041"/>
                  </a:lnTo>
                  <a:cubicBezTo>
                    <a:pt x="42828" y="22898"/>
                    <a:pt x="45259" y="27539"/>
                    <a:pt x="47399" y="31633"/>
                  </a:cubicBezTo>
                  <a:cubicBezTo>
                    <a:pt x="50403" y="37378"/>
                    <a:pt x="52916" y="42178"/>
                    <a:pt x="60250" y="46883"/>
                  </a:cubicBezTo>
                  <a:cubicBezTo>
                    <a:pt x="48035" y="53297"/>
                    <a:pt x="38020" y="56234"/>
                    <a:pt x="28954" y="58894"/>
                  </a:cubicBezTo>
                  <a:cubicBezTo>
                    <a:pt x="20034" y="61506"/>
                    <a:pt x="11613" y="63975"/>
                    <a:pt x="2770" y="69195"/>
                  </a:cubicBezTo>
                  <a:cubicBezTo>
                    <a:pt x="1407" y="69997"/>
                    <a:pt x="412" y="71447"/>
                    <a:pt x="130" y="73029"/>
                  </a:cubicBezTo>
                  <a:cubicBezTo>
                    <a:pt x="-147" y="74606"/>
                    <a:pt x="321" y="76130"/>
                    <a:pt x="1393" y="77006"/>
                  </a:cubicBezTo>
                  <a:lnTo>
                    <a:pt x="134008" y="188632"/>
                  </a:lnTo>
                  <a:cubicBezTo>
                    <a:pt x="135081" y="189534"/>
                    <a:pt x="136590" y="189699"/>
                    <a:pt x="138016" y="189072"/>
                  </a:cubicBezTo>
                  <a:cubicBezTo>
                    <a:pt x="139443" y="188446"/>
                    <a:pt x="140584" y="187113"/>
                    <a:pt x="141038" y="185547"/>
                  </a:cubicBezTo>
                  <a:cubicBezTo>
                    <a:pt x="156330" y="133037"/>
                    <a:pt x="140752" y="79353"/>
                    <a:pt x="115909" y="53382"/>
                  </a:cubicBezTo>
                </a:path>
              </a:pathLst>
            </a:custGeom>
            <a:solidFill>
              <a:srgbClr val="FFFFFF"/>
            </a:solidFill>
            <a:ln w="10325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978593" y="4465007"/>
              <a:ext cx="122558" cy="417325"/>
            </a:xfrm>
            <a:custGeom>
              <a:avLst/>
              <a:gdLst/>
              <a:ahLst/>
              <a:cxnLst/>
              <a:rect l="l" t="t" r="r" b="b"/>
              <a:pathLst>
                <a:path w="122558" h="417325" extrusionOk="0">
                  <a:moveTo>
                    <a:pt x="46392" y="140165"/>
                  </a:moveTo>
                  <a:cubicBezTo>
                    <a:pt x="28632" y="82228"/>
                    <a:pt x="2182" y="9436"/>
                    <a:pt x="1331" y="10753"/>
                  </a:cubicBezTo>
                  <a:cubicBezTo>
                    <a:pt x="479" y="12070"/>
                    <a:pt x="358" y="14584"/>
                    <a:pt x="1056" y="16338"/>
                  </a:cubicBezTo>
                  <a:cubicBezTo>
                    <a:pt x="23377" y="72718"/>
                    <a:pt x="103425" y="338913"/>
                    <a:pt x="115404" y="408417"/>
                  </a:cubicBezTo>
                  <a:cubicBezTo>
                    <a:pt x="115765" y="410514"/>
                    <a:pt x="116905" y="411728"/>
                    <a:pt x="117945" y="411098"/>
                  </a:cubicBezTo>
                  <a:cubicBezTo>
                    <a:pt x="118989" y="410464"/>
                    <a:pt x="119535" y="408238"/>
                    <a:pt x="119172" y="406134"/>
                  </a:cubicBezTo>
                  <a:cubicBezTo>
                    <a:pt x="111560" y="361971"/>
                    <a:pt x="76719" y="239109"/>
                    <a:pt x="46392" y="140165"/>
                  </a:cubicBezTo>
                </a:path>
              </a:pathLst>
            </a:custGeom>
            <a:solidFill>
              <a:srgbClr val="1D1D1B"/>
            </a:solidFill>
            <a:ln w="1667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 rot="10800000" flipH="1">
              <a:off x="1098595" y="4653253"/>
              <a:ext cx="155931" cy="215604"/>
            </a:xfrm>
            <a:custGeom>
              <a:avLst/>
              <a:gdLst/>
              <a:ahLst/>
              <a:cxnLst/>
              <a:rect l="l" t="t" r="r" b="b"/>
              <a:pathLst>
                <a:path w="155931" h="215604" extrusionOk="0">
                  <a:moveTo>
                    <a:pt x="29" y="38"/>
                  </a:moveTo>
                  <a:lnTo>
                    <a:pt x="155961" y="215643"/>
                  </a:lnTo>
                </a:path>
              </a:pathLst>
            </a:custGeom>
            <a:solidFill>
              <a:srgbClr val="1D1D1B"/>
            </a:solidFill>
            <a:ln w="20725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 rot="10800000" flipH="1">
              <a:off x="563959" y="3795305"/>
              <a:ext cx="602318" cy="662617"/>
            </a:xfrm>
            <a:custGeom>
              <a:avLst/>
              <a:gdLst/>
              <a:ahLst/>
              <a:cxnLst/>
              <a:rect l="l" t="t" r="r" b="b"/>
              <a:pathLst>
                <a:path w="602318" h="662617" extrusionOk="0">
                  <a:moveTo>
                    <a:pt x="305133" y="662546"/>
                  </a:moveTo>
                  <a:cubicBezTo>
                    <a:pt x="205334" y="663582"/>
                    <a:pt x="122166" y="640398"/>
                    <a:pt x="62248" y="537922"/>
                  </a:cubicBezTo>
                  <a:cubicBezTo>
                    <a:pt x="22658" y="470216"/>
                    <a:pt x="2362" y="404279"/>
                    <a:pt x="199" y="336332"/>
                  </a:cubicBezTo>
                  <a:cubicBezTo>
                    <a:pt x="-3709" y="213699"/>
                    <a:pt x="56960" y="130746"/>
                    <a:pt x="116808" y="65752"/>
                  </a:cubicBezTo>
                  <a:cubicBezTo>
                    <a:pt x="164595" y="13848"/>
                    <a:pt x="219876" y="-39"/>
                    <a:pt x="273148" y="-39"/>
                  </a:cubicBezTo>
                  <a:cubicBezTo>
                    <a:pt x="292711" y="-39"/>
                    <a:pt x="312025" y="1846"/>
                    <a:pt x="330565" y="4389"/>
                  </a:cubicBezTo>
                  <a:cubicBezTo>
                    <a:pt x="394053" y="13114"/>
                    <a:pt x="455331" y="43798"/>
                    <a:pt x="512711" y="95660"/>
                  </a:cubicBezTo>
                  <a:cubicBezTo>
                    <a:pt x="614421" y="187591"/>
                    <a:pt x="632233" y="366957"/>
                    <a:pt x="552413" y="495468"/>
                  </a:cubicBezTo>
                  <a:cubicBezTo>
                    <a:pt x="497925" y="583194"/>
                    <a:pt x="430041" y="629306"/>
                    <a:pt x="350416" y="633517"/>
                  </a:cubicBezTo>
                  <a:cubicBezTo>
                    <a:pt x="355170" y="630469"/>
                    <a:pt x="357651" y="626364"/>
                    <a:pt x="358206" y="622308"/>
                  </a:cubicBezTo>
                  <a:cubicBezTo>
                    <a:pt x="431471" y="615495"/>
                    <a:pt x="494208" y="571051"/>
                    <a:pt x="545044" y="489213"/>
                  </a:cubicBezTo>
                  <a:cubicBezTo>
                    <a:pt x="622006" y="365295"/>
                    <a:pt x="605017" y="192553"/>
                    <a:pt x="507147" y="104095"/>
                  </a:cubicBezTo>
                  <a:cubicBezTo>
                    <a:pt x="451094" y="53428"/>
                    <a:pt x="391302" y="23429"/>
                    <a:pt x="329482" y="14933"/>
                  </a:cubicBezTo>
                  <a:cubicBezTo>
                    <a:pt x="262514" y="5731"/>
                    <a:pt x="185607" y="5499"/>
                    <a:pt x="122973" y="73519"/>
                  </a:cubicBezTo>
                  <a:cubicBezTo>
                    <a:pt x="64639" y="136872"/>
                    <a:pt x="5506" y="217593"/>
                    <a:pt x="9282" y="335946"/>
                  </a:cubicBezTo>
                  <a:cubicBezTo>
                    <a:pt x="11377" y="401826"/>
                    <a:pt x="31177" y="465941"/>
                    <a:pt x="69767" y="531948"/>
                  </a:cubicBezTo>
                  <a:cubicBezTo>
                    <a:pt x="136145" y="645459"/>
                    <a:pt x="225554" y="656275"/>
                    <a:pt x="343077" y="639103"/>
                  </a:cubicBezTo>
                  <a:cubicBezTo>
                    <a:pt x="345527" y="638752"/>
                    <a:pt x="347821" y="640797"/>
                    <a:pt x="348130" y="643707"/>
                  </a:cubicBezTo>
                  <a:cubicBezTo>
                    <a:pt x="348444" y="646616"/>
                    <a:pt x="346680" y="649282"/>
                    <a:pt x="344190" y="649648"/>
                  </a:cubicBezTo>
                  <a:cubicBezTo>
                    <a:pt x="329037" y="651868"/>
                    <a:pt x="319390" y="662398"/>
                    <a:pt x="305133" y="662546"/>
                  </a:cubicBezTo>
                  <a:close/>
                  <a:moveTo>
                    <a:pt x="303135" y="611268"/>
                  </a:moveTo>
                  <a:cubicBezTo>
                    <a:pt x="303629" y="610429"/>
                    <a:pt x="304196" y="610089"/>
                    <a:pt x="304849" y="610323"/>
                  </a:cubicBezTo>
                  <a:cubicBezTo>
                    <a:pt x="304277" y="610626"/>
                    <a:pt x="303702" y="610955"/>
                    <a:pt x="303135" y="611268"/>
                  </a:cubicBezTo>
                  <a:close/>
                </a:path>
              </a:pathLst>
            </a:custGeom>
            <a:solidFill>
              <a:srgbClr val="FFFBFB"/>
            </a:solidFill>
            <a:ln w="161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58" name="Google Shape;258;p12"/>
            <p:cNvGrpSpPr/>
            <p:nvPr/>
          </p:nvGrpSpPr>
          <p:grpSpPr>
            <a:xfrm>
              <a:off x="955342" y="4072114"/>
              <a:ext cx="43988" cy="51405"/>
              <a:chOff x="955342" y="4072114"/>
              <a:chExt cx="43988" cy="51405"/>
            </a:xfrm>
          </p:grpSpPr>
          <p:sp>
            <p:nvSpPr>
              <p:cNvPr id="259" name="Google Shape;259;p12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12"/>
              <p:cNvSpPr/>
              <p:nvPr/>
            </p:nvSpPr>
            <p:spPr>
              <a:xfrm rot="10800000" flipH="1">
                <a:off x="957599" y="4074767"/>
                <a:ext cx="39448" cy="46090"/>
              </a:xfrm>
              <a:custGeom>
                <a:avLst/>
                <a:gdLst/>
                <a:ahLst/>
                <a:cxnLst/>
                <a:rect l="l" t="t" r="r" b="b"/>
                <a:pathLst>
                  <a:path w="39448" h="46090" extrusionOk="0">
                    <a:moveTo>
                      <a:pt x="39486" y="23067"/>
                    </a:moveTo>
                    <a:cubicBezTo>
                      <a:pt x="39486" y="10339"/>
                      <a:pt x="30657" y="22"/>
                      <a:pt x="19764" y="22"/>
                    </a:cubicBezTo>
                    <a:cubicBezTo>
                      <a:pt x="8867" y="22"/>
                      <a:pt x="37" y="10339"/>
                      <a:pt x="37" y="23067"/>
                    </a:cubicBezTo>
                    <a:cubicBezTo>
                      <a:pt x="37" y="35795"/>
                      <a:pt x="8867" y="46112"/>
                      <a:pt x="19764" y="46112"/>
                    </a:cubicBezTo>
                    <a:cubicBezTo>
                      <a:pt x="30657" y="46112"/>
                      <a:pt x="39486" y="35795"/>
                      <a:pt x="39486" y="23067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A7A7D4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12"/>
              <p:cNvSpPr/>
              <p:nvPr/>
            </p:nvSpPr>
            <p:spPr>
              <a:xfrm rot="10800000" flipH="1">
                <a:off x="955342" y="4072114"/>
                <a:ext cx="43988" cy="51405"/>
              </a:xfrm>
              <a:custGeom>
                <a:avLst/>
                <a:gdLst/>
                <a:ahLst/>
                <a:cxnLst/>
                <a:rect l="l" t="t" r="r" b="b"/>
                <a:pathLst>
                  <a:path w="43988" h="51405" extrusionOk="0">
                    <a:moveTo>
                      <a:pt x="22027" y="46121"/>
                    </a:moveTo>
                    <a:cubicBezTo>
                      <a:pt x="12402" y="46121"/>
                      <a:pt x="4577" y="36972"/>
                      <a:pt x="4577" y="25731"/>
                    </a:cubicBezTo>
                    <a:cubicBezTo>
                      <a:pt x="4577" y="14485"/>
                      <a:pt x="12402" y="5336"/>
                      <a:pt x="22027" y="5336"/>
                    </a:cubicBezTo>
                    <a:cubicBezTo>
                      <a:pt x="31652" y="5336"/>
                      <a:pt x="39477" y="14485"/>
                      <a:pt x="39477" y="25731"/>
                    </a:cubicBezTo>
                    <a:cubicBezTo>
                      <a:pt x="39477" y="36972"/>
                      <a:pt x="31652" y="46121"/>
                      <a:pt x="22027" y="46121"/>
                    </a:cubicBezTo>
                    <a:moveTo>
                      <a:pt x="22027" y="26"/>
                    </a:moveTo>
                    <a:cubicBezTo>
                      <a:pt x="9899" y="26"/>
                      <a:pt x="33" y="11559"/>
                      <a:pt x="33" y="25731"/>
                    </a:cubicBezTo>
                    <a:cubicBezTo>
                      <a:pt x="33" y="39903"/>
                      <a:pt x="9899" y="51431"/>
                      <a:pt x="22027" y="51431"/>
                    </a:cubicBezTo>
                    <a:cubicBezTo>
                      <a:pt x="34156" y="51431"/>
                      <a:pt x="44021" y="39903"/>
                      <a:pt x="44021" y="25731"/>
                    </a:cubicBezTo>
                    <a:cubicBezTo>
                      <a:pt x="44021" y="11559"/>
                      <a:pt x="34156" y="26"/>
                      <a:pt x="22027" y="26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2" name="Google Shape;262;p12"/>
            <p:cNvGrpSpPr/>
            <p:nvPr/>
          </p:nvGrpSpPr>
          <p:grpSpPr>
            <a:xfrm>
              <a:off x="786459" y="4077810"/>
              <a:ext cx="51050" cy="60226"/>
              <a:chOff x="786459" y="4077810"/>
              <a:chExt cx="51050" cy="60226"/>
            </a:xfrm>
          </p:grpSpPr>
          <p:sp>
            <p:nvSpPr>
              <p:cNvPr id="263" name="Google Shape;263;p12"/>
              <p:cNvSpPr/>
              <p:nvPr/>
            </p:nvSpPr>
            <p:spPr>
              <a:xfrm rot="10800000" flipH="1">
                <a:off x="798564" y="4077810"/>
                <a:ext cx="36481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36481" h="59651" extrusionOk="0">
                    <a:moveTo>
                      <a:pt x="36508" y="29848"/>
                    </a:moveTo>
                    <a:cubicBezTo>
                      <a:pt x="36508" y="13377"/>
                      <a:pt x="28342" y="22"/>
                      <a:pt x="18267" y="22"/>
                    </a:cubicBezTo>
                    <a:cubicBezTo>
                      <a:pt x="8193" y="22"/>
                      <a:pt x="27" y="13377"/>
                      <a:pt x="27" y="29848"/>
                    </a:cubicBezTo>
                    <a:cubicBezTo>
                      <a:pt x="27" y="46320"/>
                      <a:pt x="8193" y="59674"/>
                      <a:pt x="18267" y="59674"/>
                    </a:cubicBezTo>
                    <a:cubicBezTo>
                      <a:pt x="28342" y="59674"/>
                      <a:pt x="36508" y="46320"/>
                      <a:pt x="36508" y="29848"/>
                    </a:cubicBezTo>
                  </a:path>
                </a:pathLst>
              </a:custGeom>
              <a:solidFill>
                <a:srgbClr val="1D1D1B"/>
              </a:solidFill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12"/>
              <p:cNvSpPr/>
              <p:nvPr/>
            </p:nvSpPr>
            <p:spPr>
              <a:xfrm rot="10800000" flipH="1">
                <a:off x="786459" y="4078385"/>
                <a:ext cx="51050" cy="59651"/>
              </a:xfrm>
              <a:custGeom>
                <a:avLst/>
                <a:gdLst/>
                <a:ahLst/>
                <a:cxnLst/>
                <a:rect l="l" t="t" r="r" b="b"/>
                <a:pathLst>
                  <a:path w="51050" h="59651" extrusionOk="0">
                    <a:moveTo>
                      <a:pt x="51078" y="29848"/>
                    </a:moveTo>
                    <a:cubicBezTo>
                      <a:pt x="51078" y="13377"/>
                      <a:pt x="39649" y="22"/>
                      <a:pt x="25553" y="22"/>
                    </a:cubicBezTo>
                    <a:cubicBezTo>
                      <a:pt x="11457" y="22"/>
                      <a:pt x="28" y="13377"/>
                      <a:pt x="28" y="29848"/>
                    </a:cubicBezTo>
                    <a:cubicBezTo>
                      <a:pt x="28" y="46320"/>
                      <a:pt x="11457" y="59674"/>
                      <a:pt x="25553" y="59674"/>
                    </a:cubicBezTo>
                    <a:cubicBezTo>
                      <a:pt x="39649" y="59674"/>
                      <a:pt x="51078" y="46320"/>
                      <a:pt x="51078" y="29848"/>
                    </a:cubicBezTo>
                    <a:close/>
                  </a:path>
                </a:pathLst>
              </a:custGeom>
              <a:noFill/>
              <a:ln w="15400" cap="flat" cmpd="sng">
                <a:solidFill>
                  <a:srgbClr val="1D1D1B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65" name="Google Shape;265;p12"/>
            <p:cNvSpPr/>
            <p:nvPr/>
          </p:nvSpPr>
          <p:spPr>
            <a:xfrm rot="9137994" flipH="1">
              <a:off x="786944" y="4219907"/>
              <a:ext cx="211409" cy="139970"/>
            </a:xfrm>
            <a:custGeom>
              <a:avLst/>
              <a:gdLst/>
              <a:ahLst/>
              <a:cxnLst/>
              <a:rect l="l" t="t" r="r" b="b"/>
              <a:pathLst>
                <a:path w="211409" h="139970" extrusionOk="0">
                  <a:moveTo>
                    <a:pt x="211222" y="22453"/>
                  </a:moveTo>
                  <a:cubicBezTo>
                    <a:pt x="219179" y="59793"/>
                    <a:pt x="24840" y="167064"/>
                    <a:pt x="2382" y="133622"/>
                  </a:cubicBezTo>
                  <a:cubicBezTo>
                    <a:pt x="-8452" y="117496"/>
                    <a:pt x="20504" y="68342"/>
                    <a:pt x="47393" y="41930"/>
                  </a:cubicBezTo>
                  <a:cubicBezTo>
                    <a:pt x="109926" y="-19490"/>
                    <a:pt x="206033" y="-1898"/>
                    <a:pt x="211222" y="22453"/>
                  </a:cubicBezTo>
                  <a:close/>
                </a:path>
              </a:pathLst>
            </a:custGeom>
            <a:noFill/>
            <a:ln w="16150" cap="flat" cmpd="sng">
              <a:solidFill>
                <a:srgbClr val="1D1D1B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535081" y="3715931"/>
              <a:ext cx="713669" cy="871894"/>
            </a:xfrm>
            <a:custGeom>
              <a:avLst/>
              <a:gdLst/>
              <a:ahLst/>
              <a:cxnLst/>
              <a:rect l="l" t="t" r="r" b="b"/>
              <a:pathLst>
                <a:path w="713669" h="871894" extrusionOk="0">
                  <a:moveTo>
                    <a:pt x="500308" y="153671"/>
                  </a:moveTo>
                  <a:cubicBezTo>
                    <a:pt x="500308" y="153671"/>
                    <a:pt x="620112" y="285028"/>
                    <a:pt x="601946" y="474813"/>
                  </a:cubicBezTo>
                  <a:cubicBezTo>
                    <a:pt x="583621" y="664579"/>
                    <a:pt x="501383" y="813228"/>
                    <a:pt x="565139" y="862694"/>
                  </a:cubicBezTo>
                  <a:cubicBezTo>
                    <a:pt x="629045" y="912142"/>
                    <a:pt x="718983" y="739398"/>
                    <a:pt x="720675" y="656121"/>
                  </a:cubicBezTo>
                  <a:cubicBezTo>
                    <a:pt x="722367" y="572862"/>
                    <a:pt x="652302" y="121965"/>
                    <a:pt x="573606" y="95748"/>
                  </a:cubicBezTo>
                  <a:cubicBezTo>
                    <a:pt x="494917" y="69549"/>
                    <a:pt x="394054" y="65697"/>
                    <a:pt x="394054" y="65697"/>
                  </a:cubicBezTo>
                  <a:cubicBezTo>
                    <a:pt x="394054" y="65697"/>
                    <a:pt x="231277" y="-70878"/>
                    <a:pt x="113473" y="48441"/>
                  </a:cubicBezTo>
                  <a:cubicBezTo>
                    <a:pt x="-4181" y="167760"/>
                    <a:pt x="-19114" y="549920"/>
                    <a:pt x="43251" y="666000"/>
                  </a:cubicBezTo>
                  <a:cubicBezTo>
                    <a:pt x="105773" y="782080"/>
                    <a:pt x="169063" y="856504"/>
                    <a:pt x="169063" y="856504"/>
                  </a:cubicBezTo>
                  <a:cubicBezTo>
                    <a:pt x="169063" y="856504"/>
                    <a:pt x="99307" y="388980"/>
                    <a:pt x="108239" y="306585"/>
                  </a:cubicBezTo>
                  <a:cubicBezTo>
                    <a:pt x="117172" y="224172"/>
                    <a:pt x="435011" y="179169"/>
                    <a:pt x="500308" y="153671"/>
                  </a:cubicBezTo>
                  <a:close/>
                </a:path>
              </a:pathLst>
            </a:custGeom>
            <a:solidFill>
              <a:srgbClr val="FFB9B9"/>
            </a:solidFill>
            <a:ln w="20750" cap="flat" cmpd="sng">
              <a:solidFill>
                <a:srgbClr val="000000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7" name="Google Shape;267;p12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9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fill="none" extrusionOk="0">
                <a:moveTo>
                  <a:pt x="65216" y="117351"/>
                </a:moveTo>
                <a:cubicBezTo>
                  <a:pt x="235367" y="-111234"/>
                  <a:pt x="8375964" y="43092"/>
                  <a:pt x="8722594" y="117351"/>
                </a:cubicBezTo>
                <a:cubicBezTo>
                  <a:pt x="8718369" y="484133"/>
                  <a:pt x="8715077" y="2806751"/>
                  <a:pt x="8722594" y="4035755"/>
                </a:cubicBezTo>
                <a:cubicBezTo>
                  <a:pt x="5784828" y="3764328"/>
                  <a:pt x="1740516" y="4290887"/>
                  <a:pt x="139623" y="4049519"/>
                </a:cubicBezTo>
                <a:cubicBezTo>
                  <a:pt x="243851" y="2801736"/>
                  <a:pt x="-92984" y="1504885"/>
                  <a:pt x="65216" y="117351"/>
                </a:cubicBezTo>
                <a:close/>
              </a:path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solidFill>
            <a:srgbClr val="CBBFC3"/>
          </a:solidFill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29"/>
          <p:cNvSpPr/>
          <p:nvPr/>
        </p:nvSpPr>
        <p:spPr>
          <a:xfrm rot="9471483" flipH="1">
            <a:off x="1376661" y="1506346"/>
            <a:ext cx="3048546" cy="2412885"/>
          </a:xfrm>
          <a:prstGeom prst="cloudCallout">
            <a:avLst>
              <a:gd name="adj1" fmla="val 66580"/>
              <a:gd name="adj2" fmla="val -63049"/>
            </a:avLst>
          </a:prstGeom>
          <a:solidFill>
            <a:srgbClr val="FFEBEB"/>
          </a:solidFill>
          <a:ln w="127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4242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29"/>
          <p:cNvSpPr txBox="1"/>
          <p:nvPr/>
        </p:nvSpPr>
        <p:spPr>
          <a:xfrm>
            <a:off x="1569272" y="2193274"/>
            <a:ext cx="2663323" cy="1204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A banda del pòster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 divulgatiu, de quina altra manera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puc posar la meua investigació a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 l'abast dels meus companys i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r>
              <a:rPr lang="es" sz="1200">
                <a:solidFill>
                  <a:schemeClr val="dk2"/>
                </a:solidFill>
              </a:rPr>
              <a:t>companyes d'institut?</a:t>
            </a:r>
            <a:endParaRPr sz="1200">
              <a:solidFill>
                <a:schemeClr val="dk2"/>
              </a:solidFill>
            </a:endParaRPr>
          </a:p>
          <a:p>
            <a:pPr marL="1270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Roboto"/>
              <a:buNone/>
            </a:pPr>
            <a:endParaRPr sz="1200">
              <a:solidFill>
                <a:schemeClr val="dk2"/>
              </a:solidFill>
            </a:endParaRPr>
          </a:p>
        </p:txBody>
      </p:sp>
      <p:pic>
        <p:nvPicPr>
          <p:cNvPr id="311" name="Google Shape;31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26732" y="3046001"/>
            <a:ext cx="2676525" cy="15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29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r>
              <a:rPr lang="es" sz="2000">
                <a:solidFill>
                  <a:srgbClr val="C00000"/>
                </a:solidFill>
              </a:rPr>
              <a:t>T'has preguntat mai...</a:t>
            </a: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endParaRPr sz="2000">
              <a:solidFill>
                <a:srgbClr val="C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Roboto"/>
              <a:buNone/>
            </a:pPr>
            <a:endParaRPr sz="20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9"/>
          <p:cNvSpPr txBox="1">
            <a:spLocks noGrp="1"/>
          </p:cNvSpPr>
          <p:nvPr>
            <p:ph type="ctrTitle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9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0"/>
          <p:cNvSpPr txBox="1"/>
          <p:nvPr/>
        </p:nvSpPr>
        <p:spPr>
          <a:xfrm>
            <a:off x="611425" y="2504896"/>
            <a:ext cx="1889839" cy="762273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posar a l'abast de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la gent comuna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320" name="Google Shape;320;p30"/>
          <p:cNvSpPr txBox="1"/>
          <p:nvPr/>
        </p:nvSpPr>
        <p:spPr>
          <a:xfrm>
            <a:off x="6567426" y="2509992"/>
            <a:ext cx="2122876" cy="757177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de manera divertida i significativa?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321" name="Google Shape;321;p30"/>
          <p:cNvSpPr txBox="1"/>
          <p:nvPr/>
        </p:nvSpPr>
        <p:spPr>
          <a:xfrm>
            <a:off x="3672395" y="2504896"/>
            <a:ext cx="1889839" cy="762273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els resultats de la meua investigació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0"/>
          <p:cNvSpPr/>
          <p:nvPr/>
        </p:nvSpPr>
        <p:spPr>
          <a:xfrm>
            <a:off x="548561" y="2531940"/>
            <a:ext cx="1889839" cy="735229"/>
          </a:xfrm>
          <a:custGeom>
            <a:avLst/>
            <a:gdLst/>
            <a:ahLst/>
            <a:cxnLst/>
            <a:rect l="l" t="t" r="r" b="b"/>
            <a:pathLst>
              <a:path w="1889839" h="735229" extrusionOk="0">
                <a:moveTo>
                  <a:pt x="14019" y="21084"/>
                </a:moveTo>
                <a:cubicBezTo>
                  <a:pt x="34446" y="-24863"/>
                  <a:pt x="1796633" y="11906"/>
                  <a:pt x="1875057" y="21084"/>
                </a:cubicBezTo>
                <a:cubicBezTo>
                  <a:pt x="1943498" y="99602"/>
                  <a:pt x="1875173" y="490933"/>
                  <a:pt x="1875057" y="725100"/>
                </a:cubicBezTo>
                <a:cubicBezTo>
                  <a:pt x="1244838" y="743225"/>
                  <a:pt x="396320" y="768021"/>
                  <a:pt x="30014" y="727573"/>
                </a:cubicBezTo>
                <a:cubicBezTo>
                  <a:pt x="9870" y="481880"/>
                  <a:pt x="-2216" y="280282"/>
                  <a:pt x="14019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30"/>
          <p:cNvSpPr/>
          <p:nvPr/>
        </p:nvSpPr>
        <p:spPr>
          <a:xfrm>
            <a:off x="6504562" y="2531940"/>
            <a:ext cx="2122876" cy="735229"/>
          </a:xfrm>
          <a:custGeom>
            <a:avLst/>
            <a:gdLst/>
            <a:ahLst/>
            <a:cxnLst/>
            <a:rect l="l" t="t" r="r" b="b"/>
            <a:pathLst>
              <a:path w="2122876" h="735229" extrusionOk="0">
                <a:moveTo>
                  <a:pt x="15748" y="21084"/>
                </a:moveTo>
                <a:cubicBezTo>
                  <a:pt x="41502" y="-23612"/>
                  <a:pt x="2014255" y="13466"/>
                  <a:pt x="2106272" y="21084"/>
                </a:cubicBezTo>
                <a:cubicBezTo>
                  <a:pt x="2157371" y="95351"/>
                  <a:pt x="2098122" y="491258"/>
                  <a:pt x="2106272" y="725100"/>
                </a:cubicBezTo>
                <a:cubicBezTo>
                  <a:pt x="1350975" y="790240"/>
                  <a:pt x="438947" y="806101"/>
                  <a:pt x="33715" y="727573"/>
                </a:cubicBezTo>
                <a:cubicBezTo>
                  <a:pt x="7924" y="478790"/>
                  <a:pt x="7077" y="286200"/>
                  <a:pt x="15748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30"/>
          <p:cNvSpPr/>
          <p:nvPr/>
        </p:nvSpPr>
        <p:spPr>
          <a:xfrm>
            <a:off x="3609531" y="2531940"/>
            <a:ext cx="1889839" cy="735229"/>
          </a:xfrm>
          <a:custGeom>
            <a:avLst/>
            <a:gdLst/>
            <a:ahLst/>
            <a:cxnLst/>
            <a:rect l="l" t="t" r="r" b="b"/>
            <a:pathLst>
              <a:path w="1889839" h="735229" extrusionOk="0">
                <a:moveTo>
                  <a:pt x="14019" y="21084"/>
                </a:moveTo>
                <a:cubicBezTo>
                  <a:pt x="34446" y="-24863"/>
                  <a:pt x="1796633" y="11906"/>
                  <a:pt x="1875057" y="21084"/>
                </a:cubicBezTo>
                <a:cubicBezTo>
                  <a:pt x="1943498" y="99602"/>
                  <a:pt x="1875173" y="490933"/>
                  <a:pt x="1875057" y="725100"/>
                </a:cubicBezTo>
                <a:cubicBezTo>
                  <a:pt x="1244838" y="743225"/>
                  <a:pt x="396320" y="768021"/>
                  <a:pt x="30014" y="727573"/>
                </a:cubicBezTo>
                <a:cubicBezTo>
                  <a:pt x="9870" y="481880"/>
                  <a:pt x="-2216" y="280282"/>
                  <a:pt x="14019" y="2108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0"/>
          <p:cNvSpPr txBox="1"/>
          <p:nvPr/>
        </p:nvSpPr>
        <p:spPr>
          <a:xfrm>
            <a:off x="2085443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0"/>
          <p:cNvSpPr txBox="1"/>
          <p:nvPr/>
        </p:nvSpPr>
        <p:spPr>
          <a:xfrm>
            <a:off x="5057047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Google Shape;327;p30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30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251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30"/>
          <p:cNvSpPr txBox="1"/>
          <p:nvPr/>
        </p:nvSpPr>
        <p:spPr>
          <a:xfrm>
            <a:off x="540000" y="900113"/>
            <a:ext cx="8096000" cy="521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30" name="Google Shape;330;p30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30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1"/>
          <p:cNvSpPr txBox="1"/>
          <p:nvPr/>
        </p:nvSpPr>
        <p:spPr>
          <a:xfrm>
            <a:off x="3672395" y="2680834"/>
            <a:ext cx="1889839" cy="434842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INVESTIGACIÓ</a:t>
            </a:r>
            <a:endParaRPr/>
          </a:p>
        </p:txBody>
      </p:sp>
      <p:sp>
        <p:nvSpPr>
          <p:cNvPr id="337" name="Google Shape;337;p31"/>
          <p:cNvSpPr txBox="1"/>
          <p:nvPr/>
        </p:nvSpPr>
        <p:spPr>
          <a:xfrm>
            <a:off x="611425" y="2680834"/>
            <a:ext cx="1889839" cy="434842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DIVULGACIÓ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31"/>
          <p:cNvSpPr txBox="1"/>
          <p:nvPr/>
        </p:nvSpPr>
        <p:spPr>
          <a:xfrm>
            <a:off x="6567426" y="2684753"/>
            <a:ext cx="2122800" cy="432000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LÚDIC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31"/>
          <p:cNvSpPr txBox="1"/>
          <p:nvPr/>
        </p:nvSpPr>
        <p:spPr>
          <a:xfrm>
            <a:off x="5057047" y="2096059"/>
            <a:ext cx="1889700" cy="14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31"/>
          <p:cNvSpPr/>
          <p:nvPr/>
        </p:nvSpPr>
        <p:spPr>
          <a:xfrm>
            <a:off x="548561" y="2701635"/>
            <a:ext cx="1889839" cy="419415"/>
          </a:xfrm>
          <a:custGeom>
            <a:avLst/>
            <a:gdLst/>
            <a:ahLst/>
            <a:cxnLst/>
            <a:rect l="l" t="t" r="r" b="b"/>
            <a:pathLst>
              <a:path w="1889839" h="419415" extrusionOk="0">
                <a:moveTo>
                  <a:pt x="14019" y="12027"/>
                </a:moveTo>
                <a:cubicBezTo>
                  <a:pt x="30076" y="-18557"/>
                  <a:pt x="1795527" y="7514"/>
                  <a:pt x="1875057" y="12027"/>
                </a:cubicBezTo>
                <a:cubicBezTo>
                  <a:pt x="1911040" y="54084"/>
                  <a:pt x="1883800" y="279998"/>
                  <a:pt x="1875057" y="413637"/>
                </a:cubicBezTo>
                <a:cubicBezTo>
                  <a:pt x="1202257" y="468210"/>
                  <a:pt x="398784" y="436920"/>
                  <a:pt x="30014" y="415047"/>
                </a:cubicBezTo>
                <a:cubicBezTo>
                  <a:pt x="16411" y="273736"/>
                  <a:pt x="-1855" y="164753"/>
                  <a:pt x="14019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31"/>
          <p:cNvSpPr/>
          <p:nvPr/>
        </p:nvSpPr>
        <p:spPr>
          <a:xfrm>
            <a:off x="6504562" y="2701635"/>
            <a:ext cx="2122876" cy="419415"/>
          </a:xfrm>
          <a:custGeom>
            <a:avLst/>
            <a:gdLst/>
            <a:ahLst/>
            <a:cxnLst/>
            <a:rect l="l" t="t" r="r" b="b"/>
            <a:pathLst>
              <a:path w="2122876" h="419415" extrusionOk="0">
                <a:moveTo>
                  <a:pt x="15748" y="12027"/>
                </a:moveTo>
                <a:cubicBezTo>
                  <a:pt x="38517" y="-16452"/>
                  <a:pt x="2005652" y="11888"/>
                  <a:pt x="2106272" y="12027"/>
                </a:cubicBezTo>
                <a:cubicBezTo>
                  <a:pt x="2138018" y="52593"/>
                  <a:pt x="2116666" y="280008"/>
                  <a:pt x="2106272" y="413637"/>
                </a:cubicBezTo>
                <a:cubicBezTo>
                  <a:pt x="1764610" y="548469"/>
                  <a:pt x="962712" y="257219"/>
                  <a:pt x="33715" y="415047"/>
                </a:cubicBezTo>
                <a:cubicBezTo>
                  <a:pt x="20205" y="273786"/>
                  <a:pt x="-12579" y="161106"/>
                  <a:pt x="15748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31"/>
          <p:cNvSpPr/>
          <p:nvPr/>
        </p:nvSpPr>
        <p:spPr>
          <a:xfrm>
            <a:off x="3609531" y="2701635"/>
            <a:ext cx="1889839" cy="419415"/>
          </a:xfrm>
          <a:custGeom>
            <a:avLst/>
            <a:gdLst/>
            <a:ahLst/>
            <a:cxnLst/>
            <a:rect l="l" t="t" r="r" b="b"/>
            <a:pathLst>
              <a:path w="1889839" h="419415" extrusionOk="0">
                <a:moveTo>
                  <a:pt x="14019" y="12027"/>
                </a:moveTo>
                <a:cubicBezTo>
                  <a:pt x="30076" y="-18557"/>
                  <a:pt x="1795527" y="7514"/>
                  <a:pt x="1875057" y="12027"/>
                </a:cubicBezTo>
                <a:cubicBezTo>
                  <a:pt x="1911040" y="54084"/>
                  <a:pt x="1883800" y="279998"/>
                  <a:pt x="1875057" y="413637"/>
                </a:cubicBezTo>
                <a:cubicBezTo>
                  <a:pt x="1202257" y="468210"/>
                  <a:pt x="398784" y="436920"/>
                  <a:pt x="30014" y="415047"/>
                </a:cubicBezTo>
                <a:cubicBezTo>
                  <a:pt x="16411" y="273736"/>
                  <a:pt x="-1855" y="164753"/>
                  <a:pt x="14019" y="12027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1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31"/>
          <p:cNvSpPr txBox="1">
            <a:spLocks noGrp="1"/>
          </p:cNvSpPr>
          <p:nvPr>
            <p:ph type="body" idx="4294967295"/>
          </p:nvPr>
        </p:nvSpPr>
        <p:spPr>
          <a:xfrm>
            <a:off x="519823" y="1421826"/>
            <a:ext cx="8096400" cy="307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1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1"/>
          <p:cNvSpPr txBox="1"/>
          <p:nvPr/>
        </p:nvSpPr>
        <p:spPr>
          <a:xfrm>
            <a:off x="2085443" y="2096059"/>
            <a:ext cx="1889700" cy="14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1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47" name="Google Shape;347;p31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31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2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p32"/>
          <p:cNvSpPr txBox="1">
            <a:spLocks noGrp="1"/>
          </p:cNvSpPr>
          <p:nvPr>
            <p:ph type="body" idx="4294967295"/>
          </p:nvPr>
        </p:nvSpPr>
        <p:spPr>
          <a:xfrm>
            <a:off x="539748" y="1481176"/>
            <a:ext cx="8096251" cy="307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s" sz="1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Com puc…?</a:t>
            </a:r>
            <a:endParaRPr sz="1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32"/>
          <p:cNvSpPr txBox="1"/>
          <p:nvPr/>
        </p:nvSpPr>
        <p:spPr>
          <a:xfrm>
            <a:off x="2085443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5057047" y="2096059"/>
            <a:ext cx="1889839" cy="1489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72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7200" b="0" i="0" u="none" strike="noStrike" cap="non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50340" y="1881995"/>
            <a:ext cx="1561238" cy="243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93343" y="2096059"/>
            <a:ext cx="1962099" cy="1962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2" descr="Gente plana orgánica haciendo preguntas ilustración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8558" y="2127302"/>
            <a:ext cx="1722353" cy="1722353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2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61" name="Google Shape;361;p32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2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3"/>
          <p:cNvSpPr txBox="1"/>
          <p:nvPr/>
        </p:nvSpPr>
        <p:spPr>
          <a:xfrm>
            <a:off x="6036891" y="3217429"/>
            <a:ext cx="2590799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</a:t>
            </a:r>
            <a:r>
              <a:rPr lang="es">
                <a:solidFill>
                  <a:schemeClr val="dk2"/>
                </a:solidFill>
              </a:rPr>
              <a:t>oc de taula</a:t>
            </a:r>
            <a:endParaRPr>
              <a:solidFill>
                <a:schemeClr val="dk2"/>
              </a:solidFill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Joc de </a:t>
            </a:r>
            <a:r>
              <a:rPr lang="es">
                <a:solidFill>
                  <a:schemeClr val="dk2"/>
                </a:solidFill>
              </a:rPr>
              <a:t>terra</a:t>
            </a:r>
            <a:endParaRPr/>
          </a:p>
        </p:txBody>
      </p:sp>
      <p:sp>
        <p:nvSpPr>
          <p:cNvPr id="368" name="Google Shape;368;p33"/>
          <p:cNvSpPr txBox="1"/>
          <p:nvPr/>
        </p:nvSpPr>
        <p:spPr>
          <a:xfrm>
            <a:off x="581197" y="1921883"/>
            <a:ext cx="2566035" cy="97376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Obra de teatr</a:t>
            </a:r>
            <a:r>
              <a:rPr lang="es">
                <a:solidFill>
                  <a:schemeClr val="dk2"/>
                </a:solidFill>
              </a:rPr>
              <a:t>e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r>
              <a:rPr lang="es">
                <a:solidFill>
                  <a:schemeClr val="dk2"/>
                </a:solidFill>
              </a:rPr>
              <a:t>o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ntac</a:t>
            </a:r>
            <a:r>
              <a:rPr lang="es">
                <a:solidFill>
                  <a:schemeClr val="dk2"/>
                </a:solidFill>
              </a:rPr>
              <a:t>o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nt</a:t>
            </a:r>
            <a:r>
              <a:rPr lang="es">
                <a:solidFill>
                  <a:schemeClr val="dk2"/>
                </a:solidFill>
              </a:rPr>
              <a:t>e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lang="es">
                <a:solidFill>
                  <a:schemeClr val="dk2"/>
                </a:solidFill>
              </a:rPr>
              <a:t>itell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</a:t>
            </a:r>
            <a:endParaRPr/>
          </a:p>
        </p:txBody>
      </p:sp>
      <p:sp>
        <p:nvSpPr>
          <p:cNvPr id="369" name="Google Shape;369;p33"/>
          <p:cNvSpPr txBox="1"/>
          <p:nvPr/>
        </p:nvSpPr>
        <p:spPr>
          <a:xfrm>
            <a:off x="597537" y="3217429"/>
            <a:ext cx="2501537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Escape Room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Break Out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>
                <a:solidFill>
                  <a:schemeClr val="dk2"/>
                </a:solidFill>
              </a:rPr>
              <a:t>Gim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cana</a:t>
            </a:r>
            <a:endParaRPr/>
          </a:p>
        </p:txBody>
      </p:sp>
      <p:sp>
        <p:nvSpPr>
          <p:cNvPr id="370" name="Google Shape;370;p33"/>
          <p:cNvSpPr txBox="1"/>
          <p:nvPr/>
        </p:nvSpPr>
        <p:spPr>
          <a:xfrm>
            <a:off x="6124519" y="1921883"/>
            <a:ext cx="2511481" cy="1002838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Videoj</a:t>
            </a:r>
            <a:r>
              <a:rPr lang="es">
                <a:solidFill>
                  <a:schemeClr val="dk2"/>
                </a:solidFill>
              </a:rPr>
              <a:t>oc</a:t>
            </a: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Serious games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33"/>
          <p:cNvSpPr txBox="1"/>
          <p:nvPr/>
        </p:nvSpPr>
        <p:spPr>
          <a:xfrm>
            <a:off x="3325309" y="1921883"/>
            <a:ext cx="2566035" cy="97376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Tik tok</a:t>
            </a:r>
            <a:endParaRPr sz="14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Vídeos 360º</a:t>
            </a:r>
            <a:endParaRPr/>
          </a:p>
        </p:txBody>
      </p:sp>
      <p:sp>
        <p:nvSpPr>
          <p:cNvPr id="372" name="Google Shape;372;p33"/>
          <p:cNvSpPr txBox="1"/>
          <p:nvPr/>
        </p:nvSpPr>
        <p:spPr>
          <a:xfrm>
            <a:off x="3327186" y="3217429"/>
            <a:ext cx="2566035" cy="1008519"/>
          </a:xfrm>
          <a:prstGeom prst="rect">
            <a:avLst/>
          </a:prstGeom>
          <a:solidFill>
            <a:srgbClr val="CBBFB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None/>
            </a:pPr>
            <a:r>
              <a:rPr lang="es"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Exposició demostrativa interactiva</a:t>
            </a:r>
            <a:endParaRPr/>
          </a:p>
        </p:txBody>
      </p:sp>
      <p:sp>
        <p:nvSpPr>
          <p:cNvPr id="373" name="Google Shape;373;p33"/>
          <p:cNvSpPr/>
          <p:nvPr/>
        </p:nvSpPr>
        <p:spPr>
          <a:xfrm>
            <a:off x="6046517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33"/>
          <p:cNvSpPr/>
          <p:nvPr/>
        </p:nvSpPr>
        <p:spPr>
          <a:xfrm>
            <a:off x="137269" y="687690"/>
            <a:ext cx="8791355" cy="4092128"/>
          </a:xfrm>
          <a:custGeom>
            <a:avLst/>
            <a:gdLst/>
            <a:ahLst/>
            <a:cxnLst/>
            <a:rect l="l" t="t" r="r" b="b"/>
            <a:pathLst>
              <a:path w="8791355" h="4092128" extrusionOk="0">
                <a:moveTo>
                  <a:pt x="65216" y="117351"/>
                </a:moveTo>
                <a:cubicBezTo>
                  <a:pt x="140235" y="-147156"/>
                  <a:pt x="8302878" y="86220"/>
                  <a:pt x="8722594" y="117351"/>
                </a:cubicBezTo>
                <a:cubicBezTo>
                  <a:pt x="8856378" y="506776"/>
                  <a:pt x="8742858" y="2731342"/>
                  <a:pt x="8722594" y="4035755"/>
                </a:cubicBezTo>
                <a:cubicBezTo>
                  <a:pt x="5666106" y="4252832"/>
                  <a:pt x="1862423" y="4144448"/>
                  <a:pt x="139623" y="4049519"/>
                </a:cubicBezTo>
                <a:cubicBezTo>
                  <a:pt x="9200" y="2672028"/>
                  <a:pt x="81531" y="1593892"/>
                  <a:pt x="65216" y="117351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5" name="Google Shape;375;p33"/>
          <p:cNvSpPr/>
          <p:nvPr/>
        </p:nvSpPr>
        <p:spPr>
          <a:xfrm>
            <a:off x="548813" y="1921883"/>
            <a:ext cx="2566035" cy="939221"/>
          </a:xfrm>
          <a:custGeom>
            <a:avLst/>
            <a:gdLst/>
            <a:ahLst/>
            <a:cxnLst/>
            <a:rect l="l" t="t" r="r" b="b"/>
            <a:pathLst>
              <a:path w="2566035" h="939221" extrusionOk="0">
                <a:moveTo>
                  <a:pt x="19035" y="26934"/>
                </a:moveTo>
                <a:cubicBezTo>
                  <a:pt x="53981" y="-27629"/>
                  <a:pt x="2431268" y="18350"/>
                  <a:pt x="2545965" y="26934"/>
                </a:cubicBezTo>
                <a:cubicBezTo>
                  <a:pt x="2622097" y="124466"/>
                  <a:pt x="2531085" y="627663"/>
                  <a:pt x="2545965" y="926282"/>
                </a:cubicBezTo>
                <a:cubicBezTo>
                  <a:pt x="1634649" y="1004227"/>
                  <a:pt x="534131" y="1005521"/>
                  <a:pt x="40753" y="929441"/>
                </a:cubicBezTo>
                <a:cubicBezTo>
                  <a:pt x="2672" y="608823"/>
                  <a:pt x="-3024" y="358918"/>
                  <a:pt x="19035" y="2693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Google Shape;376;p33"/>
          <p:cNvSpPr/>
          <p:nvPr/>
        </p:nvSpPr>
        <p:spPr>
          <a:xfrm>
            <a:off x="533675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3"/>
          <p:cNvSpPr/>
          <p:nvPr/>
        </p:nvSpPr>
        <p:spPr>
          <a:xfrm>
            <a:off x="6061655" y="1921883"/>
            <a:ext cx="2566035" cy="973769"/>
          </a:xfrm>
          <a:custGeom>
            <a:avLst/>
            <a:gdLst/>
            <a:ahLst/>
            <a:cxnLst/>
            <a:rect l="l" t="t" r="r" b="b"/>
            <a:pathLst>
              <a:path w="2566035" h="973769" extrusionOk="0">
                <a:moveTo>
                  <a:pt x="19035" y="27925"/>
                </a:moveTo>
                <a:cubicBezTo>
                  <a:pt x="43368" y="-35160"/>
                  <a:pt x="2433294" y="18114"/>
                  <a:pt x="2545965" y="27925"/>
                </a:cubicBezTo>
                <a:cubicBezTo>
                  <a:pt x="2619348" y="128120"/>
                  <a:pt x="2510792" y="651353"/>
                  <a:pt x="2545965" y="960354"/>
                </a:cubicBezTo>
                <a:cubicBezTo>
                  <a:pt x="1683117" y="991530"/>
                  <a:pt x="536583" y="1026696"/>
                  <a:pt x="40753" y="963629"/>
                </a:cubicBezTo>
                <a:cubicBezTo>
                  <a:pt x="-7980" y="626157"/>
                  <a:pt x="5736" y="375761"/>
                  <a:pt x="19035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3"/>
          <p:cNvSpPr/>
          <p:nvPr/>
        </p:nvSpPr>
        <p:spPr>
          <a:xfrm>
            <a:off x="3298005" y="1921883"/>
            <a:ext cx="2566035" cy="939221"/>
          </a:xfrm>
          <a:custGeom>
            <a:avLst/>
            <a:gdLst/>
            <a:ahLst/>
            <a:cxnLst/>
            <a:rect l="l" t="t" r="r" b="b"/>
            <a:pathLst>
              <a:path w="2566035" h="939221" extrusionOk="0">
                <a:moveTo>
                  <a:pt x="19035" y="26934"/>
                </a:moveTo>
                <a:cubicBezTo>
                  <a:pt x="53981" y="-27629"/>
                  <a:pt x="2431268" y="18350"/>
                  <a:pt x="2545965" y="26934"/>
                </a:cubicBezTo>
                <a:cubicBezTo>
                  <a:pt x="2622097" y="124466"/>
                  <a:pt x="2531085" y="627663"/>
                  <a:pt x="2545965" y="926282"/>
                </a:cubicBezTo>
                <a:cubicBezTo>
                  <a:pt x="1634649" y="1004227"/>
                  <a:pt x="534131" y="1005521"/>
                  <a:pt x="40753" y="929441"/>
                </a:cubicBezTo>
                <a:cubicBezTo>
                  <a:pt x="2672" y="608823"/>
                  <a:pt x="-3024" y="358918"/>
                  <a:pt x="19035" y="26934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3"/>
          <p:cNvSpPr/>
          <p:nvPr/>
        </p:nvSpPr>
        <p:spPr>
          <a:xfrm>
            <a:off x="3282867" y="3217428"/>
            <a:ext cx="2581173" cy="973770"/>
          </a:xfrm>
          <a:custGeom>
            <a:avLst/>
            <a:gdLst/>
            <a:ahLst/>
            <a:cxnLst/>
            <a:rect l="l" t="t" r="r" b="b"/>
            <a:pathLst>
              <a:path w="2581173" h="973770" extrusionOk="0">
                <a:moveTo>
                  <a:pt x="19147" y="27925"/>
                </a:moveTo>
                <a:cubicBezTo>
                  <a:pt x="43943" y="-35006"/>
                  <a:pt x="2442321" y="20133"/>
                  <a:pt x="2560984" y="27925"/>
                </a:cubicBezTo>
                <a:cubicBezTo>
                  <a:pt x="2616924" y="124408"/>
                  <a:pt x="2559273" y="650294"/>
                  <a:pt x="2560984" y="960355"/>
                </a:cubicBezTo>
                <a:cubicBezTo>
                  <a:pt x="1669750" y="1014371"/>
                  <a:pt x="532433" y="1067415"/>
                  <a:pt x="40994" y="963630"/>
                </a:cubicBezTo>
                <a:cubicBezTo>
                  <a:pt x="32978" y="648434"/>
                  <a:pt x="7699" y="376795"/>
                  <a:pt x="19147" y="27925"/>
                </a:cubicBezTo>
                <a:close/>
              </a:path>
            </a:pathLst>
          </a:custGeom>
          <a:noFill/>
          <a:ln w="9525" cap="flat" cmpd="sng">
            <a:solidFill>
              <a:srgbClr val="00324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3"/>
          <p:cNvSpPr txBox="1"/>
          <p:nvPr/>
        </p:nvSpPr>
        <p:spPr>
          <a:xfrm>
            <a:off x="540000" y="900113"/>
            <a:ext cx="80961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</a:pPr>
            <a:r>
              <a:rPr lang="es" sz="2000" b="0" i="0" u="none" strike="noStrike" cap="non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es" sz="2000">
                <a:solidFill>
                  <a:srgbClr val="C00000"/>
                </a:solidFill>
              </a:rPr>
              <a:t>Com divulgar de manera entretinguda i significativa</a:t>
            </a:r>
            <a:endParaRPr/>
          </a:p>
        </p:txBody>
      </p:sp>
      <p:sp>
        <p:nvSpPr>
          <p:cNvPr id="381" name="Google Shape;381;p33"/>
          <p:cNvSpPr txBox="1">
            <a:spLocks noGrp="1"/>
          </p:cNvSpPr>
          <p:nvPr>
            <p:ph type="ctrTitle" idx="4294967295"/>
          </p:nvPr>
        </p:nvSpPr>
        <p:spPr>
          <a:xfrm>
            <a:off x="0" y="123824"/>
            <a:ext cx="9135900" cy="5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s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Divulgar lúdicament</a:t>
            </a:r>
            <a:endParaRPr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3"/>
          <p:cNvSpPr txBox="1"/>
          <p:nvPr/>
        </p:nvSpPr>
        <p:spPr>
          <a:xfrm>
            <a:off x="539750" y="4817603"/>
            <a:ext cx="8096400" cy="3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lnSpc>
                <a:spcPct val="104166"/>
              </a:lnSpc>
              <a:spcBef>
                <a:spcPts val="5985"/>
              </a:spcBef>
              <a:spcAft>
                <a:spcPts val="0"/>
              </a:spcAft>
              <a:buNone/>
            </a:pPr>
            <a:r>
              <a:rPr lang="es" sz="1200">
                <a:solidFill>
                  <a:srgbClr val="8E8E8E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Salvant el meu territori </a:t>
            </a:r>
            <a:r>
              <a:rPr lang="es" sz="1200">
                <a:solidFill>
                  <a:srgbClr val="424242"/>
                </a:solidFill>
                <a:latin typeface="SDWJVV+BaguetScript-Regular"/>
                <a:ea typeface="SDWJVV+BaguetScript-Regular"/>
                <a:cs typeface="SDWJVV+BaguetScript-Regular"/>
                <a:sym typeface="SDWJVV+BaguetScript-Regular"/>
              </a:rPr>
              <a:t>- Investigació i mètode científic</a:t>
            </a:r>
            <a:endParaRPr sz="1200">
              <a:solidFill>
                <a:srgbClr val="8D8D8D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2578</Words>
  <Application>Microsoft Office PowerPoint</Application>
  <PresentationFormat>Presentación en pantalla (16:9)</PresentationFormat>
  <Paragraphs>286</Paragraphs>
  <Slides>31</Slides>
  <Notes>31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Roboto</vt:lpstr>
      <vt:lpstr>SDWJVV+BaguetScript-Regular</vt:lpstr>
      <vt:lpstr>Bahnschrift</vt:lpstr>
      <vt:lpstr>Bebas Neue</vt:lpstr>
      <vt:lpstr>Helvetica Neue</vt:lpstr>
      <vt:lpstr>Calibri</vt:lpstr>
      <vt:lpstr>1_Material</vt:lpstr>
      <vt:lpstr>Material</vt:lpstr>
      <vt:lpstr>1_Material</vt:lpstr>
      <vt:lpstr>Presentación de PowerPoint</vt:lpstr>
      <vt:lpstr>Objectius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Divulgar lúdicament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Begoña Ivars Nicólás</dc:creator>
  <cp:lastModifiedBy>Begoña Ivars Nicólás</cp:lastModifiedBy>
  <cp:revision>2</cp:revision>
  <dcterms:modified xsi:type="dcterms:W3CDTF">2025-09-22T10:37:59Z</dcterms:modified>
</cp:coreProperties>
</file>